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7" r:id="rId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EC5C3"/>
    <a:srgbClr val="637B7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37"/>
    <p:restoredTop sz="94643"/>
  </p:normalViewPr>
  <p:slideViewPr>
    <p:cSldViewPr snapToGrid="0" snapToObjects="1">
      <p:cViewPr varScale="1">
        <p:scale>
          <a:sx n="74" d="100"/>
          <a:sy n="74" d="100"/>
        </p:scale>
        <p:origin x="192" y="30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E3E468C-7E4F-2B48-8CCC-4E4DAFF21949}"/>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en-US"/>
          </a:p>
        </p:txBody>
      </p:sp>
      <p:sp>
        <p:nvSpPr>
          <p:cNvPr id="3" name="Sous-titre 2">
            <a:extLst>
              <a:ext uri="{FF2B5EF4-FFF2-40B4-BE49-F238E27FC236}">
                <a16:creationId xmlns:a16="http://schemas.microsoft.com/office/drawing/2014/main" id="{11EB37C2-C4BD-8545-88EF-5A778E36405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Cliquez pour modifier le style des sous-titres du masque</a:t>
            </a:r>
            <a:endParaRPr lang="en-US"/>
          </a:p>
        </p:txBody>
      </p:sp>
      <p:sp>
        <p:nvSpPr>
          <p:cNvPr id="4" name="Espace réservé de la date 3">
            <a:extLst>
              <a:ext uri="{FF2B5EF4-FFF2-40B4-BE49-F238E27FC236}">
                <a16:creationId xmlns:a16="http://schemas.microsoft.com/office/drawing/2014/main" id="{C0716CF8-5CC4-5741-B85C-3DD69B933DC1}"/>
              </a:ext>
            </a:extLst>
          </p:cNvPr>
          <p:cNvSpPr>
            <a:spLocks noGrp="1"/>
          </p:cNvSpPr>
          <p:nvPr>
            <p:ph type="dt" sz="half" idx="10"/>
          </p:nvPr>
        </p:nvSpPr>
        <p:spPr/>
        <p:txBody>
          <a:bodyPr/>
          <a:lstStyle/>
          <a:p>
            <a:fld id="{EB982719-5160-374E-99BF-DAA987E20D1A}" type="datetimeFigureOut">
              <a:rPr lang="en-US" smtClean="0"/>
              <a:t>2/15/18</a:t>
            </a:fld>
            <a:endParaRPr lang="en-US"/>
          </a:p>
        </p:txBody>
      </p:sp>
      <p:sp>
        <p:nvSpPr>
          <p:cNvPr id="5" name="Espace réservé du pied de page 4">
            <a:extLst>
              <a:ext uri="{FF2B5EF4-FFF2-40B4-BE49-F238E27FC236}">
                <a16:creationId xmlns:a16="http://schemas.microsoft.com/office/drawing/2014/main" id="{115E0EF7-EED7-3540-A89B-378636A9378D}"/>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A5DA5CE7-2506-E34F-9F6E-A4E4110AE221}"/>
              </a:ext>
            </a:extLst>
          </p:cNvPr>
          <p:cNvSpPr>
            <a:spLocks noGrp="1"/>
          </p:cNvSpPr>
          <p:nvPr>
            <p:ph type="sldNum" sz="quarter" idx="12"/>
          </p:nvPr>
        </p:nvSpPr>
        <p:spPr/>
        <p:txBody>
          <a:bodyPr/>
          <a:lstStyle/>
          <a:p>
            <a:fld id="{68F463BB-0D03-ED4A-9DA5-D61C2F0361DC}" type="slidenum">
              <a:rPr lang="en-US" smtClean="0"/>
              <a:t>‹N°›</a:t>
            </a:fld>
            <a:endParaRPr lang="en-US"/>
          </a:p>
        </p:txBody>
      </p:sp>
    </p:spTree>
    <p:extLst>
      <p:ext uri="{BB962C8B-B14F-4D97-AF65-F5344CB8AC3E}">
        <p14:creationId xmlns:p14="http://schemas.microsoft.com/office/powerpoint/2010/main" val="809392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522190-26E6-1641-B6AF-8E02B2B5F986}"/>
              </a:ext>
            </a:extLst>
          </p:cNvPr>
          <p:cNvSpPr>
            <a:spLocks noGrp="1"/>
          </p:cNvSpPr>
          <p:nvPr>
            <p:ph type="title"/>
          </p:nvPr>
        </p:nvSpPr>
        <p:spPr/>
        <p:txBody>
          <a:bodyPr/>
          <a:lstStyle/>
          <a:p>
            <a:r>
              <a:rPr lang="fr-FR"/>
              <a:t>Modifiez le style du titre</a:t>
            </a:r>
            <a:endParaRPr lang="en-US"/>
          </a:p>
        </p:txBody>
      </p:sp>
      <p:sp>
        <p:nvSpPr>
          <p:cNvPr id="3" name="Espace réservé du texte vertical 2">
            <a:extLst>
              <a:ext uri="{FF2B5EF4-FFF2-40B4-BE49-F238E27FC236}">
                <a16:creationId xmlns:a16="http://schemas.microsoft.com/office/drawing/2014/main" id="{AFF0B335-E99A-0540-9D10-9BA9F1C63C06}"/>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EB78C7E2-3135-DF42-BE08-CAFCF805B026}"/>
              </a:ext>
            </a:extLst>
          </p:cNvPr>
          <p:cNvSpPr>
            <a:spLocks noGrp="1"/>
          </p:cNvSpPr>
          <p:nvPr>
            <p:ph type="dt" sz="half" idx="10"/>
          </p:nvPr>
        </p:nvSpPr>
        <p:spPr/>
        <p:txBody>
          <a:bodyPr/>
          <a:lstStyle/>
          <a:p>
            <a:fld id="{EB982719-5160-374E-99BF-DAA987E20D1A}" type="datetimeFigureOut">
              <a:rPr lang="en-US" smtClean="0"/>
              <a:t>2/15/18</a:t>
            </a:fld>
            <a:endParaRPr lang="en-US"/>
          </a:p>
        </p:txBody>
      </p:sp>
      <p:sp>
        <p:nvSpPr>
          <p:cNvPr id="5" name="Espace réservé du pied de page 4">
            <a:extLst>
              <a:ext uri="{FF2B5EF4-FFF2-40B4-BE49-F238E27FC236}">
                <a16:creationId xmlns:a16="http://schemas.microsoft.com/office/drawing/2014/main" id="{FB2CDF29-C4B3-014D-8D28-490A4B0A6B3E}"/>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3F4C27D2-E458-704B-B8D7-C1B9530F5D29}"/>
              </a:ext>
            </a:extLst>
          </p:cNvPr>
          <p:cNvSpPr>
            <a:spLocks noGrp="1"/>
          </p:cNvSpPr>
          <p:nvPr>
            <p:ph type="sldNum" sz="quarter" idx="12"/>
          </p:nvPr>
        </p:nvSpPr>
        <p:spPr/>
        <p:txBody>
          <a:bodyPr/>
          <a:lstStyle/>
          <a:p>
            <a:fld id="{68F463BB-0D03-ED4A-9DA5-D61C2F0361DC}" type="slidenum">
              <a:rPr lang="en-US" smtClean="0"/>
              <a:t>‹N°›</a:t>
            </a:fld>
            <a:endParaRPr lang="en-US"/>
          </a:p>
        </p:txBody>
      </p:sp>
    </p:spTree>
    <p:extLst>
      <p:ext uri="{BB962C8B-B14F-4D97-AF65-F5344CB8AC3E}">
        <p14:creationId xmlns:p14="http://schemas.microsoft.com/office/powerpoint/2010/main" val="2166295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D22DF88-A655-A74F-B96D-5B0FD503E37D}"/>
              </a:ext>
            </a:extLst>
          </p:cNvPr>
          <p:cNvSpPr>
            <a:spLocks noGrp="1"/>
          </p:cNvSpPr>
          <p:nvPr>
            <p:ph type="title" orient="vert"/>
          </p:nvPr>
        </p:nvSpPr>
        <p:spPr>
          <a:xfrm>
            <a:off x="8724900" y="365125"/>
            <a:ext cx="2628900" cy="5811838"/>
          </a:xfrm>
        </p:spPr>
        <p:txBody>
          <a:bodyPr vert="eaVert"/>
          <a:lstStyle/>
          <a:p>
            <a:r>
              <a:rPr lang="fr-FR"/>
              <a:t>Modifiez le style du titre</a:t>
            </a:r>
            <a:endParaRPr lang="en-US"/>
          </a:p>
        </p:txBody>
      </p:sp>
      <p:sp>
        <p:nvSpPr>
          <p:cNvPr id="3" name="Espace réservé du texte vertical 2">
            <a:extLst>
              <a:ext uri="{FF2B5EF4-FFF2-40B4-BE49-F238E27FC236}">
                <a16:creationId xmlns:a16="http://schemas.microsoft.com/office/drawing/2014/main" id="{685F9277-F4D9-D644-8AD2-1DD528078EE4}"/>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F3D02FF1-3BAD-8E4D-ADE9-4BA68A0BF04F}"/>
              </a:ext>
            </a:extLst>
          </p:cNvPr>
          <p:cNvSpPr>
            <a:spLocks noGrp="1"/>
          </p:cNvSpPr>
          <p:nvPr>
            <p:ph type="dt" sz="half" idx="10"/>
          </p:nvPr>
        </p:nvSpPr>
        <p:spPr/>
        <p:txBody>
          <a:bodyPr/>
          <a:lstStyle/>
          <a:p>
            <a:fld id="{EB982719-5160-374E-99BF-DAA987E20D1A}" type="datetimeFigureOut">
              <a:rPr lang="en-US" smtClean="0"/>
              <a:t>2/15/18</a:t>
            </a:fld>
            <a:endParaRPr lang="en-US"/>
          </a:p>
        </p:txBody>
      </p:sp>
      <p:sp>
        <p:nvSpPr>
          <p:cNvPr id="5" name="Espace réservé du pied de page 4">
            <a:extLst>
              <a:ext uri="{FF2B5EF4-FFF2-40B4-BE49-F238E27FC236}">
                <a16:creationId xmlns:a16="http://schemas.microsoft.com/office/drawing/2014/main" id="{53485607-3F24-204C-BE4D-A12559BB70E1}"/>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0E98FD0F-077D-0D42-829A-4BEBB20EDE6B}"/>
              </a:ext>
            </a:extLst>
          </p:cNvPr>
          <p:cNvSpPr>
            <a:spLocks noGrp="1"/>
          </p:cNvSpPr>
          <p:nvPr>
            <p:ph type="sldNum" sz="quarter" idx="12"/>
          </p:nvPr>
        </p:nvSpPr>
        <p:spPr/>
        <p:txBody>
          <a:bodyPr/>
          <a:lstStyle/>
          <a:p>
            <a:fld id="{68F463BB-0D03-ED4A-9DA5-D61C2F0361DC}" type="slidenum">
              <a:rPr lang="en-US" smtClean="0"/>
              <a:t>‹N°›</a:t>
            </a:fld>
            <a:endParaRPr lang="en-US"/>
          </a:p>
        </p:txBody>
      </p:sp>
    </p:spTree>
    <p:extLst>
      <p:ext uri="{BB962C8B-B14F-4D97-AF65-F5344CB8AC3E}">
        <p14:creationId xmlns:p14="http://schemas.microsoft.com/office/powerpoint/2010/main" val="2096900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FF4637-FA2F-5446-9EDF-CFC71599CF44}"/>
              </a:ext>
            </a:extLst>
          </p:cNvPr>
          <p:cNvSpPr>
            <a:spLocks noGrp="1"/>
          </p:cNvSpPr>
          <p:nvPr>
            <p:ph type="title"/>
          </p:nvPr>
        </p:nvSpPr>
        <p:spPr/>
        <p:txBody>
          <a:bodyPr/>
          <a:lstStyle/>
          <a:p>
            <a:r>
              <a:rPr lang="fr-FR"/>
              <a:t>Modifiez le style du titre</a:t>
            </a:r>
            <a:endParaRPr lang="en-US"/>
          </a:p>
        </p:txBody>
      </p:sp>
      <p:sp>
        <p:nvSpPr>
          <p:cNvPr id="3" name="Espace réservé du contenu 2">
            <a:extLst>
              <a:ext uri="{FF2B5EF4-FFF2-40B4-BE49-F238E27FC236}">
                <a16:creationId xmlns:a16="http://schemas.microsoft.com/office/drawing/2014/main" id="{422C2D6E-727F-4546-80C1-4B627D0D3640}"/>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3A4787AC-A483-094A-81E0-F90D7AC92D00}"/>
              </a:ext>
            </a:extLst>
          </p:cNvPr>
          <p:cNvSpPr>
            <a:spLocks noGrp="1"/>
          </p:cNvSpPr>
          <p:nvPr>
            <p:ph type="dt" sz="half" idx="10"/>
          </p:nvPr>
        </p:nvSpPr>
        <p:spPr/>
        <p:txBody>
          <a:bodyPr/>
          <a:lstStyle/>
          <a:p>
            <a:fld id="{EB982719-5160-374E-99BF-DAA987E20D1A}" type="datetimeFigureOut">
              <a:rPr lang="en-US" smtClean="0"/>
              <a:t>2/15/18</a:t>
            </a:fld>
            <a:endParaRPr lang="en-US"/>
          </a:p>
        </p:txBody>
      </p:sp>
      <p:sp>
        <p:nvSpPr>
          <p:cNvPr id="5" name="Espace réservé du pied de page 4">
            <a:extLst>
              <a:ext uri="{FF2B5EF4-FFF2-40B4-BE49-F238E27FC236}">
                <a16:creationId xmlns:a16="http://schemas.microsoft.com/office/drawing/2014/main" id="{5B4A8FC8-4204-BA4B-8C24-5A07684B3CBF}"/>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FAE395C5-BED3-5746-80BD-060FD04CE0CA}"/>
              </a:ext>
            </a:extLst>
          </p:cNvPr>
          <p:cNvSpPr>
            <a:spLocks noGrp="1"/>
          </p:cNvSpPr>
          <p:nvPr>
            <p:ph type="sldNum" sz="quarter" idx="12"/>
          </p:nvPr>
        </p:nvSpPr>
        <p:spPr/>
        <p:txBody>
          <a:bodyPr/>
          <a:lstStyle/>
          <a:p>
            <a:fld id="{68F463BB-0D03-ED4A-9DA5-D61C2F0361DC}" type="slidenum">
              <a:rPr lang="en-US" smtClean="0"/>
              <a:t>‹N°›</a:t>
            </a:fld>
            <a:endParaRPr lang="en-US"/>
          </a:p>
        </p:txBody>
      </p:sp>
    </p:spTree>
    <p:extLst>
      <p:ext uri="{BB962C8B-B14F-4D97-AF65-F5344CB8AC3E}">
        <p14:creationId xmlns:p14="http://schemas.microsoft.com/office/powerpoint/2010/main" val="15976133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E45CC1-B872-8641-91A4-1F16B1A4963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en-US"/>
          </a:p>
        </p:txBody>
      </p:sp>
      <p:sp>
        <p:nvSpPr>
          <p:cNvPr id="3" name="Espace réservé du texte 2">
            <a:extLst>
              <a:ext uri="{FF2B5EF4-FFF2-40B4-BE49-F238E27FC236}">
                <a16:creationId xmlns:a16="http://schemas.microsoft.com/office/drawing/2014/main" id="{4B73CA05-AD5C-C142-AC1F-D75431C148E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CEB016E2-C022-9D45-906D-0B2DBB5C10EE}"/>
              </a:ext>
            </a:extLst>
          </p:cNvPr>
          <p:cNvSpPr>
            <a:spLocks noGrp="1"/>
          </p:cNvSpPr>
          <p:nvPr>
            <p:ph type="dt" sz="half" idx="10"/>
          </p:nvPr>
        </p:nvSpPr>
        <p:spPr/>
        <p:txBody>
          <a:bodyPr/>
          <a:lstStyle/>
          <a:p>
            <a:fld id="{EB982719-5160-374E-99BF-DAA987E20D1A}" type="datetimeFigureOut">
              <a:rPr lang="en-US" smtClean="0"/>
              <a:t>2/15/18</a:t>
            </a:fld>
            <a:endParaRPr lang="en-US"/>
          </a:p>
        </p:txBody>
      </p:sp>
      <p:sp>
        <p:nvSpPr>
          <p:cNvPr id="5" name="Espace réservé du pied de page 4">
            <a:extLst>
              <a:ext uri="{FF2B5EF4-FFF2-40B4-BE49-F238E27FC236}">
                <a16:creationId xmlns:a16="http://schemas.microsoft.com/office/drawing/2014/main" id="{062298FD-FFE2-4B4C-8146-826D2A0AEA76}"/>
              </a:ext>
            </a:extLst>
          </p:cNvPr>
          <p:cNvSpPr>
            <a:spLocks noGrp="1"/>
          </p:cNvSpPr>
          <p:nvPr>
            <p:ph type="ftr" sz="quarter" idx="11"/>
          </p:nvPr>
        </p:nvSpPr>
        <p:spPr/>
        <p:txBody>
          <a:bodyPr/>
          <a:lstStyle/>
          <a:p>
            <a:endParaRPr lang="en-US"/>
          </a:p>
        </p:txBody>
      </p:sp>
      <p:sp>
        <p:nvSpPr>
          <p:cNvPr id="6" name="Espace réservé du numéro de diapositive 5">
            <a:extLst>
              <a:ext uri="{FF2B5EF4-FFF2-40B4-BE49-F238E27FC236}">
                <a16:creationId xmlns:a16="http://schemas.microsoft.com/office/drawing/2014/main" id="{E82FE1BE-3D22-FF46-BE4D-0DA06FBE4DD2}"/>
              </a:ext>
            </a:extLst>
          </p:cNvPr>
          <p:cNvSpPr>
            <a:spLocks noGrp="1"/>
          </p:cNvSpPr>
          <p:nvPr>
            <p:ph type="sldNum" sz="quarter" idx="12"/>
          </p:nvPr>
        </p:nvSpPr>
        <p:spPr/>
        <p:txBody>
          <a:bodyPr/>
          <a:lstStyle/>
          <a:p>
            <a:fld id="{68F463BB-0D03-ED4A-9DA5-D61C2F0361DC}" type="slidenum">
              <a:rPr lang="en-US" smtClean="0"/>
              <a:t>‹N°›</a:t>
            </a:fld>
            <a:endParaRPr lang="en-US"/>
          </a:p>
        </p:txBody>
      </p:sp>
    </p:spTree>
    <p:extLst>
      <p:ext uri="{BB962C8B-B14F-4D97-AF65-F5344CB8AC3E}">
        <p14:creationId xmlns:p14="http://schemas.microsoft.com/office/powerpoint/2010/main" val="17843414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F0AB81-4D91-0844-8527-3D8F39322929}"/>
              </a:ext>
            </a:extLst>
          </p:cNvPr>
          <p:cNvSpPr>
            <a:spLocks noGrp="1"/>
          </p:cNvSpPr>
          <p:nvPr>
            <p:ph type="title"/>
          </p:nvPr>
        </p:nvSpPr>
        <p:spPr/>
        <p:txBody>
          <a:bodyPr/>
          <a:lstStyle/>
          <a:p>
            <a:r>
              <a:rPr lang="fr-FR"/>
              <a:t>Modifiez le style du titre</a:t>
            </a:r>
            <a:endParaRPr lang="en-US"/>
          </a:p>
        </p:txBody>
      </p:sp>
      <p:sp>
        <p:nvSpPr>
          <p:cNvPr id="3" name="Espace réservé du contenu 2">
            <a:extLst>
              <a:ext uri="{FF2B5EF4-FFF2-40B4-BE49-F238E27FC236}">
                <a16:creationId xmlns:a16="http://schemas.microsoft.com/office/drawing/2014/main" id="{D24568E7-D93E-6945-9789-ADE179BDE873}"/>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contenu 3">
            <a:extLst>
              <a:ext uri="{FF2B5EF4-FFF2-40B4-BE49-F238E27FC236}">
                <a16:creationId xmlns:a16="http://schemas.microsoft.com/office/drawing/2014/main" id="{EBF06FF6-3654-1E41-BED8-20697A226F69}"/>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e la date 4">
            <a:extLst>
              <a:ext uri="{FF2B5EF4-FFF2-40B4-BE49-F238E27FC236}">
                <a16:creationId xmlns:a16="http://schemas.microsoft.com/office/drawing/2014/main" id="{9B370DC0-E06F-6942-9412-319B9B95F252}"/>
              </a:ext>
            </a:extLst>
          </p:cNvPr>
          <p:cNvSpPr>
            <a:spLocks noGrp="1"/>
          </p:cNvSpPr>
          <p:nvPr>
            <p:ph type="dt" sz="half" idx="10"/>
          </p:nvPr>
        </p:nvSpPr>
        <p:spPr/>
        <p:txBody>
          <a:bodyPr/>
          <a:lstStyle/>
          <a:p>
            <a:fld id="{EB982719-5160-374E-99BF-DAA987E20D1A}" type="datetimeFigureOut">
              <a:rPr lang="en-US" smtClean="0"/>
              <a:t>2/15/18</a:t>
            </a:fld>
            <a:endParaRPr lang="en-US"/>
          </a:p>
        </p:txBody>
      </p:sp>
      <p:sp>
        <p:nvSpPr>
          <p:cNvPr id="6" name="Espace réservé du pied de page 5">
            <a:extLst>
              <a:ext uri="{FF2B5EF4-FFF2-40B4-BE49-F238E27FC236}">
                <a16:creationId xmlns:a16="http://schemas.microsoft.com/office/drawing/2014/main" id="{7C5343A5-091F-CC41-BC66-8689110FB042}"/>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EF62CBBD-6F9E-8246-B4ED-D2CDA7E10C8F}"/>
              </a:ext>
            </a:extLst>
          </p:cNvPr>
          <p:cNvSpPr>
            <a:spLocks noGrp="1"/>
          </p:cNvSpPr>
          <p:nvPr>
            <p:ph type="sldNum" sz="quarter" idx="12"/>
          </p:nvPr>
        </p:nvSpPr>
        <p:spPr/>
        <p:txBody>
          <a:bodyPr/>
          <a:lstStyle/>
          <a:p>
            <a:fld id="{68F463BB-0D03-ED4A-9DA5-D61C2F0361DC}" type="slidenum">
              <a:rPr lang="en-US" smtClean="0"/>
              <a:t>‹N°›</a:t>
            </a:fld>
            <a:endParaRPr lang="en-US"/>
          </a:p>
        </p:txBody>
      </p:sp>
    </p:spTree>
    <p:extLst>
      <p:ext uri="{BB962C8B-B14F-4D97-AF65-F5344CB8AC3E}">
        <p14:creationId xmlns:p14="http://schemas.microsoft.com/office/powerpoint/2010/main" val="38237426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588BB4-6552-9640-92EE-30A1CABF3BB2}"/>
              </a:ext>
            </a:extLst>
          </p:cNvPr>
          <p:cNvSpPr>
            <a:spLocks noGrp="1"/>
          </p:cNvSpPr>
          <p:nvPr>
            <p:ph type="title"/>
          </p:nvPr>
        </p:nvSpPr>
        <p:spPr>
          <a:xfrm>
            <a:off x="839788" y="365125"/>
            <a:ext cx="10515600" cy="1325563"/>
          </a:xfrm>
        </p:spPr>
        <p:txBody>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5DDE6DFC-7A9F-3541-A470-133DB40535D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B9393BA4-B68A-2045-A981-0DC095191FE2}"/>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Espace réservé du texte 4">
            <a:extLst>
              <a:ext uri="{FF2B5EF4-FFF2-40B4-BE49-F238E27FC236}">
                <a16:creationId xmlns:a16="http://schemas.microsoft.com/office/drawing/2014/main" id="{CBDF81F7-BE58-6644-A9C6-073CEFD421C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F2CD2A10-5C33-2B4E-A6ED-E1733F097582}"/>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Espace réservé de la date 6">
            <a:extLst>
              <a:ext uri="{FF2B5EF4-FFF2-40B4-BE49-F238E27FC236}">
                <a16:creationId xmlns:a16="http://schemas.microsoft.com/office/drawing/2014/main" id="{AD1F98DB-66FA-4D48-8271-55C60E1BA513}"/>
              </a:ext>
            </a:extLst>
          </p:cNvPr>
          <p:cNvSpPr>
            <a:spLocks noGrp="1"/>
          </p:cNvSpPr>
          <p:nvPr>
            <p:ph type="dt" sz="half" idx="10"/>
          </p:nvPr>
        </p:nvSpPr>
        <p:spPr/>
        <p:txBody>
          <a:bodyPr/>
          <a:lstStyle/>
          <a:p>
            <a:fld id="{EB982719-5160-374E-99BF-DAA987E20D1A}" type="datetimeFigureOut">
              <a:rPr lang="en-US" smtClean="0"/>
              <a:t>2/15/18</a:t>
            </a:fld>
            <a:endParaRPr lang="en-US"/>
          </a:p>
        </p:txBody>
      </p:sp>
      <p:sp>
        <p:nvSpPr>
          <p:cNvPr id="8" name="Espace réservé du pied de page 7">
            <a:extLst>
              <a:ext uri="{FF2B5EF4-FFF2-40B4-BE49-F238E27FC236}">
                <a16:creationId xmlns:a16="http://schemas.microsoft.com/office/drawing/2014/main" id="{4042D06E-66BF-8044-A55A-6912AD82F1F1}"/>
              </a:ext>
            </a:extLst>
          </p:cNvPr>
          <p:cNvSpPr>
            <a:spLocks noGrp="1"/>
          </p:cNvSpPr>
          <p:nvPr>
            <p:ph type="ftr" sz="quarter" idx="11"/>
          </p:nvPr>
        </p:nvSpPr>
        <p:spPr/>
        <p:txBody>
          <a:bodyPr/>
          <a:lstStyle/>
          <a:p>
            <a:endParaRPr lang="en-US"/>
          </a:p>
        </p:txBody>
      </p:sp>
      <p:sp>
        <p:nvSpPr>
          <p:cNvPr id="9" name="Espace réservé du numéro de diapositive 8">
            <a:extLst>
              <a:ext uri="{FF2B5EF4-FFF2-40B4-BE49-F238E27FC236}">
                <a16:creationId xmlns:a16="http://schemas.microsoft.com/office/drawing/2014/main" id="{F3093C14-3077-7A48-B09A-D7BF0C83078B}"/>
              </a:ext>
            </a:extLst>
          </p:cNvPr>
          <p:cNvSpPr>
            <a:spLocks noGrp="1"/>
          </p:cNvSpPr>
          <p:nvPr>
            <p:ph type="sldNum" sz="quarter" idx="12"/>
          </p:nvPr>
        </p:nvSpPr>
        <p:spPr/>
        <p:txBody>
          <a:bodyPr/>
          <a:lstStyle/>
          <a:p>
            <a:fld id="{68F463BB-0D03-ED4A-9DA5-D61C2F0361DC}" type="slidenum">
              <a:rPr lang="en-US" smtClean="0"/>
              <a:t>‹N°›</a:t>
            </a:fld>
            <a:endParaRPr lang="en-US"/>
          </a:p>
        </p:txBody>
      </p:sp>
    </p:spTree>
    <p:extLst>
      <p:ext uri="{BB962C8B-B14F-4D97-AF65-F5344CB8AC3E}">
        <p14:creationId xmlns:p14="http://schemas.microsoft.com/office/powerpoint/2010/main" val="38544867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D92D1D-E19A-B849-AB11-8F24833B97C5}"/>
              </a:ext>
            </a:extLst>
          </p:cNvPr>
          <p:cNvSpPr>
            <a:spLocks noGrp="1"/>
          </p:cNvSpPr>
          <p:nvPr>
            <p:ph type="title"/>
          </p:nvPr>
        </p:nvSpPr>
        <p:spPr/>
        <p:txBody>
          <a:bodyPr/>
          <a:lstStyle/>
          <a:p>
            <a:r>
              <a:rPr lang="fr-FR"/>
              <a:t>Modifiez le style du titre</a:t>
            </a:r>
            <a:endParaRPr lang="en-US"/>
          </a:p>
        </p:txBody>
      </p:sp>
      <p:sp>
        <p:nvSpPr>
          <p:cNvPr id="3" name="Espace réservé de la date 2">
            <a:extLst>
              <a:ext uri="{FF2B5EF4-FFF2-40B4-BE49-F238E27FC236}">
                <a16:creationId xmlns:a16="http://schemas.microsoft.com/office/drawing/2014/main" id="{EE6D7985-B22E-0245-9174-ADED1BA0C8FD}"/>
              </a:ext>
            </a:extLst>
          </p:cNvPr>
          <p:cNvSpPr>
            <a:spLocks noGrp="1"/>
          </p:cNvSpPr>
          <p:nvPr>
            <p:ph type="dt" sz="half" idx="10"/>
          </p:nvPr>
        </p:nvSpPr>
        <p:spPr/>
        <p:txBody>
          <a:bodyPr/>
          <a:lstStyle/>
          <a:p>
            <a:fld id="{EB982719-5160-374E-99BF-DAA987E20D1A}" type="datetimeFigureOut">
              <a:rPr lang="en-US" smtClean="0"/>
              <a:t>2/15/18</a:t>
            </a:fld>
            <a:endParaRPr lang="en-US"/>
          </a:p>
        </p:txBody>
      </p:sp>
      <p:sp>
        <p:nvSpPr>
          <p:cNvPr id="4" name="Espace réservé du pied de page 3">
            <a:extLst>
              <a:ext uri="{FF2B5EF4-FFF2-40B4-BE49-F238E27FC236}">
                <a16:creationId xmlns:a16="http://schemas.microsoft.com/office/drawing/2014/main" id="{9A9210F9-917D-9C46-9FA5-07ED76755BDD}"/>
              </a:ext>
            </a:extLst>
          </p:cNvPr>
          <p:cNvSpPr>
            <a:spLocks noGrp="1"/>
          </p:cNvSpPr>
          <p:nvPr>
            <p:ph type="ftr" sz="quarter" idx="11"/>
          </p:nvPr>
        </p:nvSpPr>
        <p:spPr/>
        <p:txBody>
          <a:bodyPr/>
          <a:lstStyle/>
          <a:p>
            <a:endParaRPr lang="en-US"/>
          </a:p>
        </p:txBody>
      </p:sp>
      <p:sp>
        <p:nvSpPr>
          <p:cNvPr id="5" name="Espace réservé du numéro de diapositive 4">
            <a:extLst>
              <a:ext uri="{FF2B5EF4-FFF2-40B4-BE49-F238E27FC236}">
                <a16:creationId xmlns:a16="http://schemas.microsoft.com/office/drawing/2014/main" id="{5276D2AB-BBC0-464B-AC60-4170641C7F15}"/>
              </a:ext>
            </a:extLst>
          </p:cNvPr>
          <p:cNvSpPr>
            <a:spLocks noGrp="1"/>
          </p:cNvSpPr>
          <p:nvPr>
            <p:ph type="sldNum" sz="quarter" idx="12"/>
          </p:nvPr>
        </p:nvSpPr>
        <p:spPr/>
        <p:txBody>
          <a:bodyPr/>
          <a:lstStyle/>
          <a:p>
            <a:fld id="{68F463BB-0D03-ED4A-9DA5-D61C2F0361DC}" type="slidenum">
              <a:rPr lang="en-US" smtClean="0"/>
              <a:t>‹N°›</a:t>
            </a:fld>
            <a:endParaRPr lang="en-US"/>
          </a:p>
        </p:txBody>
      </p:sp>
    </p:spTree>
    <p:extLst>
      <p:ext uri="{BB962C8B-B14F-4D97-AF65-F5344CB8AC3E}">
        <p14:creationId xmlns:p14="http://schemas.microsoft.com/office/powerpoint/2010/main" val="1562988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2EE6800-2E12-4043-93F0-B79957483CB5}"/>
              </a:ext>
            </a:extLst>
          </p:cNvPr>
          <p:cNvSpPr>
            <a:spLocks noGrp="1"/>
          </p:cNvSpPr>
          <p:nvPr>
            <p:ph type="dt" sz="half" idx="10"/>
          </p:nvPr>
        </p:nvSpPr>
        <p:spPr/>
        <p:txBody>
          <a:bodyPr/>
          <a:lstStyle/>
          <a:p>
            <a:fld id="{EB982719-5160-374E-99BF-DAA987E20D1A}" type="datetimeFigureOut">
              <a:rPr lang="en-US" smtClean="0"/>
              <a:t>2/15/18</a:t>
            </a:fld>
            <a:endParaRPr lang="en-US"/>
          </a:p>
        </p:txBody>
      </p:sp>
      <p:sp>
        <p:nvSpPr>
          <p:cNvPr id="3" name="Espace réservé du pied de page 2">
            <a:extLst>
              <a:ext uri="{FF2B5EF4-FFF2-40B4-BE49-F238E27FC236}">
                <a16:creationId xmlns:a16="http://schemas.microsoft.com/office/drawing/2014/main" id="{BF49999A-F2FD-1E4E-A4DF-22383B6ADC15}"/>
              </a:ext>
            </a:extLst>
          </p:cNvPr>
          <p:cNvSpPr>
            <a:spLocks noGrp="1"/>
          </p:cNvSpPr>
          <p:nvPr>
            <p:ph type="ftr" sz="quarter" idx="11"/>
          </p:nvPr>
        </p:nvSpPr>
        <p:spPr/>
        <p:txBody>
          <a:bodyPr/>
          <a:lstStyle/>
          <a:p>
            <a:endParaRPr lang="en-US"/>
          </a:p>
        </p:txBody>
      </p:sp>
      <p:sp>
        <p:nvSpPr>
          <p:cNvPr id="4" name="Espace réservé du numéro de diapositive 3">
            <a:extLst>
              <a:ext uri="{FF2B5EF4-FFF2-40B4-BE49-F238E27FC236}">
                <a16:creationId xmlns:a16="http://schemas.microsoft.com/office/drawing/2014/main" id="{E23C5715-EB3B-A544-98D5-1C2ACC4D747A}"/>
              </a:ext>
            </a:extLst>
          </p:cNvPr>
          <p:cNvSpPr>
            <a:spLocks noGrp="1"/>
          </p:cNvSpPr>
          <p:nvPr>
            <p:ph type="sldNum" sz="quarter" idx="12"/>
          </p:nvPr>
        </p:nvSpPr>
        <p:spPr/>
        <p:txBody>
          <a:bodyPr/>
          <a:lstStyle/>
          <a:p>
            <a:fld id="{68F463BB-0D03-ED4A-9DA5-D61C2F0361DC}" type="slidenum">
              <a:rPr lang="en-US" smtClean="0"/>
              <a:t>‹N°›</a:t>
            </a:fld>
            <a:endParaRPr lang="en-US"/>
          </a:p>
        </p:txBody>
      </p:sp>
    </p:spTree>
    <p:extLst>
      <p:ext uri="{BB962C8B-B14F-4D97-AF65-F5344CB8AC3E}">
        <p14:creationId xmlns:p14="http://schemas.microsoft.com/office/powerpoint/2010/main" val="25185795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AC5FC7-2D74-054D-B04C-97B4428660B9}"/>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du contenu 2">
            <a:extLst>
              <a:ext uri="{FF2B5EF4-FFF2-40B4-BE49-F238E27FC236}">
                <a16:creationId xmlns:a16="http://schemas.microsoft.com/office/drawing/2014/main" id="{57683A00-4EA6-974C-A123-1BE6A0E8D8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u texte 3">
            <a:extLst>
              <a:ext uri="{FF2B5EF4-FFF2-40B4-BE49-F238E27FC236}">
                <a16:creationId xmlns:a16="http://schemas.microsoft.com/office/drawing/2014/main" id="{61D96B0F-E2DD-E74D-B709-DE5DBB2C9B5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78FAF0E3-8307-6F4D-83CE-CCED3C85424F}"/>
              </a:ext>
            </a:extLst>
          </p:cNvPr>
          <p:cNvSpPr>
            <a:spLocks noGrp="1"/>
          </p:cNvSpPr>
          <p:nvPr>
            <p:ph type="dt" sz="half" idx="10"/>
          </p:nvPr>
        </p:nvSpPr>
        <p:spPr/>
        <p:txBody>
          <a:bodyPr/>
          <a:lstStyle/>
          <a:p>
            <a:fld id="{EB982719-5160-374E-99BF-DAA987E20D1A}" type="datetimeFigureOut">
              <a:rPr lang="en-US" smtClean="0"/>
              <a:t>2/15/18</a:t>
            </a:fld>
            <a:endParaRPr lang="en-US"/>
          </a:p>
        </p:txBody>
      </p:sp>
      <p:sp>
        <p:nvSpPr>
          <p:cNvPr id="6" name="Espace réservé du pied de page 5">
            <a:extLst>
              <a:ext uri="{FF2B5EF4-FFF2-40B4-BE49-F238E27FC236}">
                <a16:creationId xmlns:a16="http://schemas.microsoft.com/office/drawing/2014/main" id="{59ABDAFD-F0F1-6745-9AE0-38C4B1C495C6}"/>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BD2BF5CB-7084-624D-BC6D-81FBA4CC73F6}"/>
              </a:ext>
            </a:extLst>
          </p:cNvPr>
          <p:cNvSpPr>
            <a:spLocks noGrp="1"/>
          </p:cNvSpPr>
          <p:nvPr>
            <p:ph type="sldNum" sz="quarter" idx="12"/>
          </p:nvPr>
        </p:nvSpPr>
        <p:spPr/>
        <p:txBody>
          <a:bodyPr/>
          <a:lstStyle/>
          <a:p>
            <a:fld id="{68F463BB-0D03-ED4A-9DA5-D61C2F0361DC}" type="slidenum">
              <a:rPr lang="en-US" smtClean="0"/>
              <a:t>‹N°›</a:t>
            </a:fld>
            <a:endParaRPr lang="en-US"/>
          </a:p>
        </p:txBody>
      </p:sp>
    </p:spTree>
    <p:extLst>
      <p:ext uri="{BB962C8B-B14F-4D97-AF65-F5344CB8AC3E}">
        <p14:creationId xmlns:p14="http://schemas.microsoft.com/office/powerpoint/2010/main" val="3450252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91F3ABB-0FA4-0744-8800-3599F1B5EA0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a:p>
        </p:txBody>
      </p:sp>
      <p:sp>
        <p:nvSpPr>
          <p:cNvPr id="3" name="Espace réservé de l’image 2">
            <a:extLst>
              <a:ext uri="{FF2B5EF4-FFF2-40B4-BE49-F238E27FC236}">
                <a16:creationId xmlns:a16="http://schemas.microsoft.com/office/drawing/2014/main" id="{24F8E66E-CBCC-304D-949A-D4E0238B88F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Espace réservé du texte 3">
            <a:extLst>
              <a:ext uri="{FF2B5EF4-FFF2-40B4-BE49-F238E27FC236}">
                <a16:creationId xmlns:a16="http://schemas.microsoft.com/office/drawing/2014/main" id="{7FF4970C-56FB-9840-9A8A-4D25D0DF52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7787C4FE-31EF-9242-80AF-3384248043C2}"/>
              </a:ext>
            </a:extLst>
          </p:cNvPr>
          <p:cNvSpPr>
            <a:spLocks noGrp="1"/>
          </p:cNvSpPr>
          <p:nvPr>
            <p:ph type="dt" sz="half" idx="10"/>
          </p:nvPr>
        </p:nvSpPr>
        <p:spPr/>
        <p:txBody>
          <a:bodyPr/>
          <a:lstStyle/>
          <a:p>
            <a:fld id="{EB982719-5160-374E-99BF-DAA987E20D1A}" type="datetimeFigureOut">
              <a:rPr lang="en-US" smtClean="0"/>
              <a:t>2/15/18</a:t>
            </a:fld>
            <a:endParaRPr lang="en-US"/>
          </a:p>
        </p:txBody>
      </p:sp>
      <p:sp>
        <p:nvSpPr>
          <p:cNvPr id="6" name="Espace réservé du pied de page 5">
            <a:extLst>
              <a:ext uri="{FF2B5EF4-FFF2-40B4-BE49-F238E27FC236}">
                <a16:creationId xmlns:a16="http://schemas.microsoft.com/office/drawing/2014/main" id="{0E001031-0D57-CE40-85A4-FFA3FA97081C}"/>
              </a:ext>
            </a:extLst>
          </p:cNvPr>
          <p:cNvSpPr>
            <a:spLocks noGrp="1"/>
          </p:cNvSpPr>
          <p:nvPr>
            <p:ph type="ftr" sz="quarter" idx="11"/>
          </p:nvPr>
        </p:nvSpPr>
        <p:spPr/>
        <p:txBody>
          <a:bodyPr/>
          <a:lstStyle/>
          <a:p>
            <a:endParaRPr lang="en-US"/>
          </a:p>
        </p:txBody>
      </p:sp>
      <p:sp>
        <p:nvSpPr>
          <p:cNvPr id="7" name="Espace réservé du numéro de diapositive 6">
            <a:extLst>
              <a:ext uri="{FF2B5EF4-FFF2-40B4-BE49-F238E27FC236}">
                <a16:creationId xmlns:a16="http://schemas.microsoft.com/office/drawing/2014/main" id="{40D50326-DF2D-9446-A8AC-0A9302B25FE5}"/>
              </a:ext>
            </a:extLst>
          </p:cNvPr>
          <p:cNvSpPr>
            <a:spLocks noGrp="1"/>
          </p:cNvSpPr>
          <p:nvPr>
            <p:ph type="sldNum" sz="quarter" idx="12"/>
          </p:nvPr>
        </p:nvSpPr>
        <p:spPr/>
        <p:txBody>
          <a:bodyPr/>
          <a:lstStyle/>
          <a:p>
            <a:fld id="{68F463BB-0D03-ED4A-9DA5-D61C2F0361DC}" type="slidenum">
              <a:rPr lang="en-US" smtClean="0"/>
              <a:t>‹N°›</a:t>
            </a:fld>
            <a:endParaRPr lang="en-US"/>
          </a:p>
        </p:txBody>
      </p:sp>
    </p:spTree>
    <p:extLst>
      <p:ext uri="{BB962C8B-B14F-4D97-AF65-F5344CB8AC3E}">
        <p14:creationId xmlns:p14="http://schemas.microsoft.com/office/powerpoint/2010/main" val="322326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688176DF-140B-F142-9525-965CC3A5ED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en-US"/>
          </a:p>
        </p:txBody>
      </p:sp>
      <p:sp>
        <p:nvSpPr>
          <p:cNvPr id="3" name="Espace réservé du texte 2">
            <a:extLst>
              <a:ext uri="{FF2B5EF4-FFF2-40B4-BE49-F238E27FC236}">
                <a16:creationId xmlns:a16="http://schemas.microsoft.com/office/drawing/2014/main" id="{69385B8F-4D3A-C74E-8EAD-4339813A47D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Espace réservé de la date 3">
            <a:extLst>
              <a:ext uri="{FF2B5EF4-FFF2-40B4-BE49-F238E27FC236}">
                <a16:creationId xmlns:a16="http://schemas.microsoft.com/office/drawing/2014/main" id="{5056C48C-BF5C-ED4A-B966-7C9EDDF3ED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982719-5160-374E-99BF-DAA987E20D1A}" type="datetimeFigureOut">
              <a:rPr lang="en-US" smtClean="0"/>
              <a:t>2/15/18</a:t>
            </a:fld>
            <a:endParaRPr lang="en-US"/>
          </a:p>
        </p:txBody>
      </p:sp>
      <p:sp>
        <p:nvSpPr>
          <p:cNvPr id="5" name="Espace réservé du pied de page 4">
            <a:extLst>
              <a:ext uri="{FF2B5EF4-FFF2-40B4-BE49-F238E27FC236}">
                <a16:creationId xmlns:a16="http://schemas.microsoft.com/office/drawing/2014/main" id="{051E88FA-9B53-174B-9FB4-2226C30A3A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Espace réservé du numéro de diapositive 5">
            <a:extLst>
              <a:ext uri="{FF2B5EF4-FFF2-40B4-BE49-F238E27FC236}">
                <a16:creationId xmlns:a16="http://schemas.microsoft.com/office/drawing/2014/main" id="{B68F5865-0CE3-894F-B1FE-BCD0D836A6C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F463BB-0D03-ED4A-9DA5-D61C2F0361DC}" type="slidenum">
              <a:rPr lang="en-US" smtClean="0"/>
              <a:t>‹N°›</a:t>
            </a:fld>
            <a:endParaRPr lang="en-US"/>
          </a:p>
        </p:txBody>
      </p:sp>
    </p:spTree>
    <p:extLst>
      <p:ext uri="{BB962C8B-B14F-4D97-AF65-F5344CB8AC3E}">
        <p14:creationId xmlns:p14="http://schemas.microsoft.com/office/powerpoint/2010/main" val="631190039"/>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EC5C3"/>
        </a:solidFill>
        <a:effectLst/>
      </p:bgPr>
    </p:bg>
    <p:spTree>
      <p:nvGrpSpPr>
        <p:cNvPr id="1" name=""/>
        <p:cNvGrpSpPr/>
        <p:nvPr/>
      </p:nvGrpSpPr>
      <p:grpSpPr>
        <a:xfrm>
          <a:off x="0" y="0"/>
          <a:ext cx="0" cy="0"/>
          <a:chOff x="0" y="0"/>
          <a:chExt cx="0" cy="0"/>
        </a:xfrm>
      </p:grpSpPr>
      <p:sp>
        <p:nvSpPr>
          <p:cNvPr id="3074" name="Text Box 146">
            <a:extLst>
              <a:ext uri="{FF2B5EF4-FFF2-40B4-BE49-F238E27FC236}">
                <a16:creationId xmlns:a16="http://schemas.microsoft.com/office/drawing/2014/main" id="{F522BE94-D2EB-2540-9808-5BB2FA42E296}"/>
              </a:ext>
            </a:extLst>
          </p:cNvPr>
          <p:cNvSpPr txBox="1">
            <a:spLocks noChangeArrowheads="1"/>
          </p:cNvSpPr>
          <p:nvPr/>
        </p:nvSpPr>
        <p:spPr bwMode="auto">
          <a:xfrm>
            <a:off x="2301875" y="142875"/>
            <a:ext cx="7556500" cy="897534"/>
          </a:xfrm>
          <a:prstGeom prst="rect">
            <a:avLst/>
          </a:prstGeom>
          <a:solidFill>
            <a:srgbClr val="385453"/>
          </a:solidFill>
          <a:ln w="9525">
            <a:solidFill>
              <a:schemeClr val="tx1"/>
            </a:solidFill>
            <a:miter lim="800000"/>
            <a:headEnd/>
            <a:tailEnd/>
          </a:ln>
        </p:spPr>
        <p:txBody>
          <a:bodyPr lIns="12744" tIns="6372" rIns="12744" bIns="6372">
            <a:spAutoFit/>
          </a:bodyPr>
          <a:lstStyle>
            <a:lvl1pPr defTabSz="612775">
              <a:defRPr sz="2400">
                <a:solidFill>
                  <a:schemeClr val="tx1"/>
                </a:solidFill>
                <a:latin typeface="Times New Roman" panose="02020603050405020304" pitchFamily="18" charset="0"/>
              </a:defRPr>
            </a:lvl1pPr>
            <a:lvl2pPr marL="742950" indent="-285750" defTabSz="612775">
              <a:defRPr sz="2400">
                <a:solidFill>
                  <a:schemeClr val="tx1"/>
                </a:solidFill>
                <a:latin typeface="Times New Roman" panose="02020603050405020304" pitchFamily="18" charset="0"/>
              </a:defRPr>
            </a:lvl2pPr>
            <a:lvl3pPr marL="1143000" indent="-228600" defTabSz="612775">
              <a:defRPr sz="2400">
                <a:solidFill>
                  <a:schemeClr val="tx1"/>
                </a:solidFill>
                <a:latin typeface="Times New Roman" panose="02020603050405020304" pitchFamily="18" charset="0"/>
              </a:defRPr>
            </a:lvl3pPr>
            <a:lvl4pPr marL="1600200" indent="-228600" defTabSz="612775">
              <a:defRPr sz="2400">
                <a:solidFill>
                  <a:schemeClr val="tx1"/>
                </a:solidFill>
                <a:latin typeface="Times New Roman" panose="02020603050405020304" pitchFamily="18" charset="0"/>
              </a:defRPr>
            </a:lvl4pPr>
            <a:lvl5pPr marL="2057400" indent="-228600" defTabSz="612775">
              <a:defRPr sz="2400">
                <a:solidFill>
                  <a:schemeClr val="tx1"/>
                </a:solidFill>
                <a:latin typeface="Times New Roman" panose="02020603050405020304" pitchFamily="18" charset="0"/>
              </a:defRPr>
            </a:lvl5pPr>
            <a:lvl6pPr marL="2514600" indent="-228600" defTabSz="612775"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612775"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612775"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612775"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fr-FR" sz="1833" b="1">
                <a:solidFill>
                  <a:schemeClr val="bg1"/>
                </a:solidFill>
                <a:latin typeface="Arial" panose="020B0604020202020204" pitchFamily="34" charset="0"/>
              </a:rPr>
              <a:t>TITLE OF STUDY   XXXXXXXXXXXX XXXXXXXXXXXXXXXXXXXXXXXXXXXXXXXXX</a:t>
            </a:r>
            <a:endParaRPr lang="en-US" altLang="fr-FR" sz="1500" b="1">
              <a:solidFill>
                <a:schemeClr val="bg1"/>
              </a:solidFill>
              <a:latin typeface="Arial" panose="020B0604020202020204" pitchFamily="34" charset="0"/>
            </a:endParaRPr>
          </a:p>
          <a:p>
            <a:pPr algn="ctr"/>
            <a:r>
              <a:rPr lang="en-US" altLang="fr-FR" sz="1250" b="1">
                <a:solidFill>
                  <a:schemeClr val="bg1"/>
                </a:solidFill>
                <a:latin typeface="Arial" panose="020B0604020202020204" pitchFamily="34" charset="0"/>
              </a:rPr>
              <a:t>PEOPLE WHO DID THE STUDYCCCCCCCCCCCCCCCCCCCCCCCCCCCCCCCCC</a:t>
            </a:r>
            <a:endParaRPr lang="en-US" altLang="fr-FR" sz="1125" b="1">
              <a:solidFill>
                <a:schemeClr val="bg1"/>
              </a:solidFill>
              <a:latin typeface="Arial" panose="020B0604020202020204" pitchFamily="34" charset="0"/>
            </a:endParaRPr>
          </a:p>
          <a:p>
            <a:pPr algn="ctr"/>
            <a:r>
              <a:rPr lang="en-US" altLang="fr-FR" sz="833" b="1" i="1">
                <a:solidFill>
                  <a:schemeClr val="bg1"/>
                </a:solidFill>
                <a:latin typeface="Arial" panose="020B0604020202020204" pitchFamily="34" charset="0"/>
              </a:rPr>
              <a:t>UNIVERSITIES AND HOSPITALS THEY ARE AFFILIATED WITH</a:t>
            </a:r>
            <a:endParaRPr lang="en-US" altLang="fr-FR" sz="750" b="1">
              <a:solidFill>
                <a:schemeClr val="bg1"/>
              </a:solidFill>
              <a:latin typeface="Arial" panose="020B0604020202020204" pitchFamily="34" charset="0"/>
            </a:endParaRPr>
          </a:p>
        </p:txBody>
      </p:sp>
      <p:sp>
        <p:nvSpPr>
          <p:cNvPr id="2195" name="Text Box 147">
            <a:extLst>
              <a:ext uri="{FF2B5EF4-FFF2-40B4-BE49-F238E27FC236}">
                <a16:creationId xmlns:a16="http://schemas.microsoft.com/office/drawing/2014/main" id="{75899393-F5C1-6F4D-88A6-963A806BB6B8}"/>
              </a:ext>
            </a:extLst>
          </p:cNvPr>
          <p:cNvSpPr txBox="1">
            <a:spLocks noChangeArrowheads="1"/>
          </p:cNvSpPr>
          <p:nvPr/>
        </p:nvSpPr>
        <p:spPr bwMode="auto">
          <a:xfrm>
            <a:off x="121920" y="1655048"/>
            <a:ext cx="3304032" cy="912887"/>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2744" tIns="6372" rIns="12744" bIns="6372">
            <a:spAutoFit/>
          </a:bodyPr>
          <a:lstStyle>
            <a:lvl1pPr defTabSz="612775">
              <a:defRPr sz="2400">
                <a:solidFill>
                  <a:schemeClr val="tx1"/>
                </a:solidFill>
                <a:latin typeface="Times New Roman" panose="02020603050405020304" pitchFamily="18" charset="0"/>
              </a:defRPr>
            </a:lvl1pPr>
            <a:lvl2pPr marL="306388" defTabSz="612775">
              <a:defRPr sz="2400">
                <a:solidFill>
                  <a:schemeClr val="tx1"/>
                </a:solidFill>
                <a:latin typeface="Times New Roman" panose="02020603050405020304" pitchFamily="18" charset="0"/>
              </a:defRPr>
            </a:lvl2pPr>
            <a:lvl3pPr marL="612775" defTabSz="612775">
              <a:defRPr sz="2400">
                <a:solidFill>
                  <a:schemeClr val="tx1"/>
                </a:solidFill>
                <a:latin typeface="Times New Roman" panose="02020603050405020304" pitchFamily="18" charset="0"/>
              </a:defRPr>
            </a:lvl3pPr>
            <a:lvl4pPr marL="915988" defTabSz="612775">
              <a:defRPr sz="2400">
                <a:solidFill>
                  <a:schemeClr val="tx1"/>
                </a:solidFill>
                <a:latin typeface="Times New Roman" panose="02020603050405020304" pitchFamily="18" charset="0"/>
              </a:defRPr>
            </a:lvl4pPr>
            <a:lvl5pPr marL="1222375" defTabSz="612775">
              <a:defRPr sz="2400">
                <a:solidFill>
                  <a:schemeClr val="tx1"/>
                </a:solidFill>
                <a:latin typeface="Times New Roman" panose="02020603050405020304" pitchFamily="18" charset="0"/>
              </a:defRPr>
            </a:lvl5pPr>
            <a:lvl6pPr marL="1679575" defTabSz="612775" eaLnBrk="0" fontAlgn="base" hangingPunct="0">
              <a:spcBef>
                <a:spcPct val="0"/>
              </a:spcBef>
              <a:spcAft>
                <a:spcPct val="0"/>
              </a:spcAft>
              <a:defRPr sz="2400">
                <a:solidFill>
                  <a:schemeClr val="tx1"/>
                </a:solidFill>
                <a:latin typeface="Times New Roman" panose="02020603050405020304" pitchFamily="18" charset="0"/>
              </a:defRPr>
            </a:lvl6pPr>
            <a:lvl7pPr marL="2136775" defTabSz="612775" eaLnBrk="0" fontAlgn="base" hangingPunct="0">
              <a:spcBef>
                <a:spcPct val="0"/>
              </a:spcBef>
              <a:spcAft>
                <a:spcPct val="0"/>
              </a:spcAft>
              <a:defRPr sz="2400">
                <a:solidFill>
                  <a:schemeClr val="tx1"/>
                </a:solidFill>
                <a:latin typeface="Times New Roman" panose="02020603050405020304" pitchFamily="18" charset="0"/>
              </a:defRPr>
            </a:lvl7pPr>
            <a:lvl8pPr marL="2593975" defTabSz="612775" eaLnBrk="0" fontAlgn="base" hangingPunct="0">
              <a:spcBef>
                <a:spcPct val="0"/>
              </a:spcBef>
              <a:spcAft>
                <a:spcPct val="0"/>
              </a:spcAft>
              <a:defRPr sz="2400">
                <a:solidFill>
                  <a:schemeClr val="tx1"/>
                </a:solidFill>
                <a:latin typeface="Times New Roman" panose="02020603050405020304" pitchFamily="18" charset="0"/>
              </a:defRPr>
            </a:lvl8pPr>
            <a:lvl9pPr marL="3051175" defTabSz="612775"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endParaRPr lang="en-US" altLang="fr-FR" sz="583" b="1" u="sng" dirty="0"/>
          </a:p>
          <a:p>
            <a:pPr>
              <a:defRPr/>
            </a:pPr>
            <a:r>
              <a:rPr lang="en-US" altLang="fr-FR" sz="583" b="1" u="sng" dirty="0" err="1">
                <a:solidFill>
                  <a:schemeClr val="tx2">
                    <a:lumMod val="25000"/>
                  </a:schemeClr>
                </a:solidFill>
              </a:rPr>
              <a:t>Xxxxxxxxxxxxxxx</a:t>
            </a:r>
            <a:endParaRPr lang="en-US" altLang="fr-FR" sz="583" b="1" dirty="0">
              <a:solidFill>
                <a:schemeClr val="tx2">
                  <a:lumMod val="25000"/>
                </a:schemeClr>
              </a:solidFill>
            </a:endParaRPr>
          </a:p>
          <a:p>
            <a:pPr lvl="1">
              <a:buFont typeface="Symbol" pitchFamily="2" charset="2"/>
              <a:buChar char="·"/>
              <a:defRPr/>
            </a:pPr>
            <a:r>
              <a:rPr lang="en-US" altLang="fr-FR" sz="583" dirty="0" err="1">
                <a:solidFill>
                  <a:schemeClr val="tx2">
                    <a:lumMod val="25000"/>
                  </a:schemeClr>
                </a:solidFill>
              </a:rPr>
              <a:t>xxxxxxxxxxxxxxxxxxxxxxxxxxxxxxx</a:t>
            </a:r>
            <a:endParaRPr lang="en-US" altLang="fr-FR" sz="583" dirty="0">
              <a:solidFill>
                <a:schemeClr val="tx2">
                  <a:lumMod val="25000"/>
                </a:schemeClr>
              </a:solidFill>
            </a:endParaRPr>
          </a:p>
          <a:p>
            <a:pPr lvl="1">
              <a:buFont typeface="Symbol" pitchFamily="2" charset="2"/>
              <a:buChar char="·"/>
              <a:defRPr/>
            </a:pPr>
            <a:r>
              <a:rPr lang="en-US" altLang="fr-FR" sz="583" dirty="0" err="1">
                <a:solidFill>
                  <a:schemeClr val="tx2">
                    <a:lumMod val="25000"/>
                  </a:schemeClr>
                </a:solidFill>
              </a:rPr>
              <a:t>xxxxxxxxxxxxxxxxxxxxxxxxxxxxxxx</a:t>
            </a:r>
            <a:endParaRPr lang="en-US" altLang="fr-FR" sz="583" dirty="0">
              <a:solidFill>
                <a:schemeClr val="tx2">
                  <a:lumMod val="25000"/>
                </a:schemeClr>
              </a:solidFill>
            </a:endParaRPr>
          </a:p>
          <a:p>
            <a:pPr lvl="1">
              <a:buFont typeface="Symbol" pitchFamily="2" charset="2"/>
              <a:buChar char="·"/>
              <a:defRPr/>
            </a:pPr>
            <a:r>
              <a:rPr lang="en-US" altLang="fr-FR" sz="583" dirty="0" err="1">
                <a:solidFill>
                  <a:schemeClr val="tx2">
                    <a:lumMod val="25000"/>
                  </a:schemeClr>
                </a:solidFill>
              </a:rPr>
              <a:t>xxxxxxxxxxxxxxxxxxxxxxxxxxxxxxx</a:t>
            </a:r>
            <a:endParaRPr lang="en-US" altLang="fr-FR" sz="583" dirty="0">
              <a:solidFill>
                <a:schemeClr val="tx2">
                  <a:lumMod val="25000"/>
                </a:schemeClr>
              </a:solidFill>
            </a:endParaRPr>
          </a:p>
          <a:p>
            <a:pPr>
              <a:buFont typeface="Symbol" pitchFamily="2" charset="2"/>
              <a:buNone/>
              <a:defRPr/>
            </a:pPr>
            <a:endParaRPr lang="en-US" altLang="fr-FR" sz="583" b="1" u="sng" dirty="0">
              <a:solidFill>
                <a:schemeClr val="tx2">
                  <a:lumMod val="25000"/>
                </a:schemeClr>
              </a:solidFill>
            </a:endParaRPr>
          </a:p>
          <a:p>
            <a:pPr>
              <a:buFont typeface="Symbol" pitchFamily="2" charset="2"/>
              <a:buNone/>
              <a:defRPr/>
            </a:pPr>
            <a:r>
              <a:rPr lang="en-US" altLang="fr-FR" sz="583" b="1" u="sng" dirty="0" err="1">
                <a:solidFill>
                  <a:schemeClr val="tx2">
                    <a:lumMod val="25000"/>
                  </a:schemeClr>
                </a:solidFill>
              </a:rPr>
              <a:t>Xxxxxxxxxxxxxxxx</a:t>
            </a:r>
            <a:endParaRPr lang="en-US" altLang="fr-FR" sz="583" b="1" u="sng" dirty="0">
              <a:solidFill>
                <a:schemeClr val="tx2">
                  <a:lumMod val="25000"/>
                </a:schemeClr>
              </a:solidFill>
            </a:endParaRPr>
          </a:p>
          <a:p>
            <a:pPr lvl="1">
              <a:buFont typeface="Symbol" pitchFamily="2" charset="2"/>
              <a:buChar char="·"/>
              <a:defRPr/>
            </a:pPr>
            <a:r>
              <a:rPr lang="en-US" altLang="fr-FR" sz="583" dirty="0">
                <a:solidFill>
                  <a:schemeClr val="tx2">
                    <a:lumMod val="25000"/>
                  </a:schemeClr>
                </a:solidFill>
              </a:rPr>
              <a:t> </a:t>
            </a:r>
            <a:r>
              <a:rPr lang="en-US" altLang="fr-FR" sz="583" dirty="0" err="1">
                <a:solidFill>
                  <a:schemeClr val="tx2">
                    <a:lumMod val="25000"/>
                  </a:schemeClr>
                </a:solidFill>
              </a:rPr>
              <a:t>xxxxxxxxxxxxxxxxxxxxxxxxxxxxxxxxxxxxxx</a:t>
            </a:r>
            <a:endParaRPr lang="en-US" altLang="fr-FR" sz="583" dirty="0">
              <a:solidFill>
                <a:schemeClr val="tx2">
                  <a:lumMod val="25000"/>
                </a:schemeClr>
              </a:solidFill>
            </a:endParaRPr>
          </a:p>
          <a:p>
            <a:pPr lvl="1">
              <a:buFont typeface="Symbol" pitchFamily="2" charset="2"/>
              <a:buChar char="·"/>
              <a:defRPr/>
            </a:pPr>
            <a:r>
              <a:rPr lang="en-US" altLang="fr-FR" sz="583" dirty="0" err="1">
                <a:solidFill>
                  <a:schemeClr val="tx2">
                    <a:lumMod val="25000"/>
                  </a:schemeClr>
                </a:solidFill>
              </a:rPr>
              <a:t>xxxxxxxxxxxxxxxxxxxxxxxxxxxxxxxxxxxxxx</a:t>
            </a:r>
            <a:endParaRPr lang="en-US" altLang="fr-FR" sz="583" dirty="0">
              <a:solidFill>
                <a:schemeClr val="tx2">
                  <a:lumMod val="25000"/>
                </a:schemeClr>
              </a:solidFill>
            </a:endParaRPr>
          </a:p>
          <a:p>
            <a:pPr lvl="1">
              <a:buFont typeface="Symbol" pitchFamily="2" charset="2"/>
              <a:buChar char="·"/>
              <a:defRPr/>
            </a:pPr>
            <a:r>
              <a:rPr lang="en-US" altLang="fr-FR" sz="583" dirty="0" err="1">
                <a:solidFill>
                  <a:schemeClr val="tx2">
                    <a:lumMod val="25000"/>
                  </a:schemeClr>
                </a:solidFill>
              </a:rPr>
              <a:t>xxxxxxxxxxxxxxxxxxxxxxxxxxxxxxxxxxxxxxx</a:t>
            </a:r>
            <a:endParaRPr lang="en-US" altLang="fr-FR" sz="417" dirty="0">
              <a:solidFill>
                <a:schemeClr val="tx2">
                  <a:lumMod val="25000"/>
                </a:schemeClr>
              </a:solidFill>
            </a:endParaRPr>
          </a:p>
        </p:txBody>
      </p:sp>
      <p:sp>
        <p:nvSpPr>
          <p:cNvPr id="3076" name="Text Box 148">
            <a:extLst>
              <a:ext uri="{FF2B5EF4-FFF2-40B4-BE49-F238E27FC236}">
                <a16:creationId xmlns:a16="http://schemas.microsoft.com/office/drawing/2014/main" id="{0240F5A1-9E6D-2943-B2D1-7AA135C6E47B}"/>
              </a:ext>
            </a:extLst>
          </p:cNvPr>
          <p:cNvSpPr txBox="1">
            <a:spLocks noChangeArrowheads="1"/>
          </p:cNvSpPr>
          <p:nvPr/>
        </p:nvSpPr>
        <p:spPr bwMode="auto">
          <a:xfrm>
            <a:off x="5662745" y="981273"/>
            <a:ext cx="90693" cy="227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44876" tIns="22438" rIns="44876" bIns="22438">
            <a:spAutoFit/>
          </a:bodyPr>
          <a:lstStyle>
            <a:lvl1pPr defTabSz="2154238">
              <a:defRPr sz="2400">
                <a:solidFill>
                  <a:schemeClr val="tx1"/>
                </a:solidFill>
                <a:latin typeface="Times New Roman" panose="02020603050405020304" pitchFamily="18" charset="0"/>
              </a:defRPr>
            </a:lvl1pPr>
            <a:lvl2pPr marL="742950" indent="-285750" defTabSz="2154238">
              <a:defRPr sz="2400">
                <a:solidFill>
                  <a:schemeClr val="tx1"/>
                </a:solidFill>
                <a:latin typeface="Times New Roman" panose="02020603050405020304" pitchFamily="18" charset="0"/>
              </a:defRPr>
            </a:lvl2pPr>
            <a:lvl3pPr marL="1143000" indent="-228600" defTabSz="2154238">
              <a:defRPr sz="2400">
                <a:solidFill>
                  <a:schemeClr val="tx1"/>
                </a:solidFill>
                <a:latin typeface="Times New Roman" panose="02020603050405020304" pitchFamily="18" charset="0"/>
              </a:defRPr>
            </a:lvl3pPr>
            <a:lvl4pPr marL="1600200" indent="-228600" defTabSz="2154238">
              <a:defRPr sz="2400">
                <a:solidFill>
                  <a:schemeClr val="tx1"/>
                </a:solidFill>
                <a:latin typeface="Times New Roman" panose="02020603050405020304" pitchFamily="18" charset="0"/>
              </a:defRPr>
            </a:lvl4pPr>
            <a:lvl5pPr marL="2057400" indent="-228600" defTabSz="2154238">
              <a:defRPr sz="2400">
                <a:solidFill>
                  <a:schemeClr val="tx1"/>
                </a:solidFill>
                <a:latin typeface="Times New Roman" panose="02020603050405020304" pitchFamily="18" charset="0"/>
              </a:defRPr>
            </a:lvl5pPr>
            <a:lvl6pPr marL="2514600" indent="-228600" defTabSz="2154238"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defTabSz="2154238"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defTabSz="2154238"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defTabSz="2154238" eaLnBrk="0" fontAlgn="base" hangingPunct="0">
              <a:spcBef>
                <a:spcPct val="0"/>
              </a:spcBef>
              <a:spcAft>
                <a:spcPct val="0"/>
              </a:spcAft>
              <a:defRPr sz="2400">
                <a:solidFill>
                  <a:schemeClr val="tx1"/>
                </a:solidFill>
                <a:latin typeface="Times New Roman" panose="02020603050405020304" pitchFamily="18" charset="0"/>
              </a:defRPr>
            </a:lvl9pPr>
          </a:lstStyle>
          <a:p>
            <a:endParaRPr lang="fr-FR" altLang="fr-FR" sz="1187"/>
          </a:p>
        </p:txBody>
      </p:sp>
      <p:sp>
        <p:nvSpPr>
          <p:cNvPr id="2198" name="Text Box 150">
            <a:extLst>
              <a:ext uri="{FF2B5EF4-FFF2-40B4-BE49-F238E27FC236}">
                <a16:creationId xmlns:a16="http://schemas.microsoft.com/office/drawing/2014/main" id="{DF2BEA2C-A3C3-7F48-BCD7-D8FDBFD3301C}"/>
              </a:ext>
            </a:extLst>
          </p:cNvPr>
          <p:cNvSpPr txBox="1">
            <a:spLocks noChangeArrowheads="1"/>
          </p:cNvSpPr>
          <p:nvPr/>
        </p:nvSpPr>
        <p:spPr bwMode="auto">
          <a:xfrm>
            <a:off x="7886568" y="1656580"/>
            <a:ext cx="4074548" cy="852651"/>
          </a:xfrm>
          <a:prstGeom prst="rect">
            <a:avLst/>
          </a:prstGeom>
          <a:solidFill>
            <a:schemeClr val="bg1"/>
          </a:solidFill>
          <a:ln w="57150" cmpd="thinThick">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8100" tIns="22438" rIns="38100" bIns="22438">
            <a:spAutoFit/>
          </a:bodyPr>
          <a:lstStyle>
            <a:lvl1pPr defTabSz="2154238">
              <a:defRPr sz="2400">
                <a:solidFill>
                  <a:schemeClr val="tx1"/>
                </a:solidFill>
                <a:latin typeface="Times New Roman" panose="02020603050405020304" pitchFamily="18" charset="0"/>
              </a:defRPr>
            </a:lvl1pPr>
            <a:lvl2pPr marL="114300" defTabSz="2154238">
              <a:defRPr sz="2400">
                <a:solidFill>
                  <a:schemeClr val="tx1"/>
                </a:solidFill>
                <a:latin typeface="Times New Roman" panose="02020603050405020304" pitchFamily="18" charset="0"/>
              </a:defRPr>
            </a:lvl2pPr>
            <a:lvl3pPr marL="228600" defTabSz="2154238">
              <a:defRPr sz="2400">
                <a:solidFill>
                  <a:schemeClr val="tx1"/>
                </a:solidFill>
                <a:latin typeface="Times New Roman" panose="02020603050405020304" pitchFamily="18" charset="0"/>
              </a:defRPr>
            </a:lvl3pPr>
            <a:lvl4pPr marL="342900" defTabSz="2154238">
              <a:defRPr sz="2400">
                <a:solidFill>
                  <a:schemeClr val="tx1"/>
                </a:solidFill>
                <a:latin typeface="Times New Roman" panose="02020603050405020304" pitchFamily="18" charset="0"/>
              </a:defRPr>
            </a:lvl4pPr>
            <a:lvl5pPr marL="457200" defTabSz="2154238">
              <a:defRPr sz="2400">
                <a:solidFill>
                  <a:schemeClr val="tx1"/>
                </a:solidFill>
                <a:latin typeface="Times New Roman" panose="02020603050405020304" pitchFamily="18" charset="0"/>
              </a:defRPr>
            </a:lvl5pPr>
            <a:lvl6pPr marL="914400" defTabSz="2154238" eaLnBrk="0" fontAlgn="base" hangingPunct="0">
              <a:spcBef>
                <a:spcPct val="0"/>
              </a:spcBef>
              <a:spcAft>
                <a:spcPct val="0"/>
              </a:spcAft>
              <a:defRPr sz="2400">
                <a:solidFill>
                  <a:schemeClr val="tx1"/>
                </a:solidFill>
                <a:latin typeface="Times New Roman" panose="02020603050405020304" pitchFamily="18" charset="0"/>
              </a:defRPr>
            </a:lvl6pPr>
            <a:lvl7pPr marL="1371600" defTabSz="2154238" eaLnBrk="0" fontAlgn="base" hangingPunct="0">
              <a:spcBef>
                <a:spcPct val="0"/>
              </a:spcBef>
              <a:spcAft>
                <a:spcPct val="0"/>
              </a:spcAft>
              <a:defRPr sz="2400">
                <a:solidFill>
                  <a:schemeClr val="tx1"/>
                </a:solidFill>
                <a:latin typeface="Times New Roman" panose="02020603050405020304" pitchFamily="18" charset="0"/>
              </a:defRPr>
            </a:lvl7pPr>
            <a:lvl8pPr marL="1828800" defTabSz="2154238" eaLnBrk="0" fontAlgn="base" hangingPunct="0">
              <a:spcBef>
                <a:spcPct val="0"/>
              </a:spcBef>
              <a:spcAft>
                <a:spcPct val="0"/>
              </a:spcAft>
              <a:defRPr sz="2400">
                <a:solidFill>
                  <a:schemeClr val="tx1"/>
                </a:solidFill>
                <a:latin typeface="Times New Roman" panose="02020603050405020304" pitchFamily="18" charset="0"/>
              </a:defRPr>
            </a:lvl8pPr>
            <a:lvl9pPr marL="2286000" defTabSz="2154238" eaLnBrk="0" fontAlgn="base" hangingPunct="0">
              <a:spcBef>
                <a:spcPct val="0"/>
              </a:spcBef>
              <a:spcAft>
                <a:spcPct val="0"/>
              </a:spcAft>
              <a:defRPr sz="2400">
                <a:solidFill>
                  <a:schemeClr val="tx1"/>
                </a:solidFill>
                <a:latin typeface="Times New Roman" panose="02020603050405020304" pitchFamily="18" charset="0"/>
              </a:defRPr>
            </a:lvl9pPr>
          </a:lstStyle>
          <a:p>
            <a:pPr lvl="2" algn="ctr">
              <a:defRPr/>
            </a:pPr>
            <a:r>
              <a:rPr lang="en-US" altLang="fr-FR" sz="583" dirty="0">
                <a:solidFill>
                  <a:schemeClr val="tx2">
                    <a:lumMod val="25000"/>
                  </a:schemeClr>
                </a:solidFill>
              </a:rPr>
              <a:t>BbbbbbbbbbbbbbbbbbbbbbbbbbbbbbbbbbbbbbbbbbbbbbbbbbbbbbbbbbbbbbbbbbbbbbbbbbbbbbbbbbbbbbbbbBbbbbbbbbbbbbbbbbbbbbbbbbbbbbbbbbbbbbbbbbbbbbbbbbbbbbbbbbbbbbbbbbbbbbbbbbbbbbbbBbbbbbbbbbbbbbbbbbbbbbbbbbbbbbbbbbbbbbbbbbbbbbbbbbbbbbbbbbb.</a:t>
            </a:r>
          </a:p>
          <a:p>
            <a:pPr lvl="2">
              <a:buFont typeface="Symbol" pitchFamily="2" charset="2"/>
              <a:buChar char="·"/>
              <a:defRPr/>
            </a:pPr>
            <a:r>
              <a:rPr lang="en-US" altLang="fr-FR" sz="583" dirty="0">
                <a:solidFill>
                  <a:schemeClr val="tx2">
                    <a:lumMod val="25000"/>
                  </a:schemeClr>
                </a:solidFill>
              </a:rPr>
              <a:t>CcccccccccccccccccccccccccccccccccccccccccccccccccccccccccccccccccccccccccccccccccccccccccccccccccccccccccccccccccccccccccccccccccccccccccccccccccccccccccccccccccccccccccccccccccccccccccccccccccccccccccccccccccccccccCcccccccccccccccccccccccccccccccccccccccccccccccccccccccccccccc.</a:t>
            </a:r>
          </a:p>
          <a:p>
            <a:pPr lvl="2">
              <a:buFont typeface="Symbol" pitchFamily="2" charset="2"/>
              <a:buChar char="·"/>
              <a:defRPr/>
            </a:pPr>
            <a:r>
              <a:rPr lang="en-US" altLang="fr-FR" sz="583" dirty="0">
                <a:solidFill>
                  <a:schemeClr val="tx2">
                    <a:lumMod val="25000"/>
                  </a:schemeClr>
                </a:solidFill>
              </a:rPr>
              <a:t>Ddddddddddddddddddddddddddddddddddddddddddddddddddddddddddddddddddddddddddddddddddddddddddddddddddddddddddddddddddddddddddddddddddddddddddddddddddddddddddddddddddddddddddddddddddddddddddddddddddddddddddddddddddddddddddddddddddddddddddddddddddddddddddddddd</a:t>
            </a:r>
            <a:r>
              <a:rPr lang="en-US" altLang="fr-FR" sz="417" dirty="0">
                <a:solidFill>
                  <a:srgbClr val="FF0000"/>
                </a:solidFill>
              </a:rPr>
              <a:t>.</a:t>
            </a:r>
            <a:endParaRPr lang="en-US" altLang="fr-FR" sz="292" dirty="0">
              <a:solidFill>
                <a:srgbClr val="FF0000"/>
              </a:solidFill>
            </a:endParaRPr>
          </a:p>
        </p:txBody>
      </p:sp>
      <p:sp>
        <p:nvSpPr>
          <p:cNvPr id="2199" name="Text Box 151">
            <a:extLst>
              <a:ext uri="{FF2B5EF4-FFF2-40B4-BE49-F238E27FC236}">
                <a16:creationId xmlns:a16="http://schemas.microsoft.com/office/drawing/2014/main" id="{90055A96-021E-D947-A22D-F7B8AFE7D7F1}"/>
              </a:ext>
            </a:extLst>
          </p:cNvPr>
          <p:cNvSpPr txBox="1">
            <a:spLocks noChangeArrowheads="1"/>
          </p:cNvSpPr>
          <p:nvPr/>
        </p:nvSpPr>
        <p:spPr bwMode="auto">
          <a:xfrm>
            <a:off x="3648202" y="1656580"/>
            <a:ext cx="3971798" cy="3501087"/>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2400">
                <a:solidFill>
                  <a:schemeClr val="tx1"/>
                </a:solidFill>
                <a:latin typeface="Times New Roman" panose="02020603050405020304" pitchFamily="18" charset="0"/>
              </a:defRPr>
            </a:lvl1pPr>
            <a:lvl2pPr marL="2800350" indent="-58738">
              <a:defRPr sz="2400">
                <a:solidFill>
                  <a:schemeClr val="tx1"/>
                </a:solidFill>
                <a:latin typeface="Times New Roman" panose="02020603050405020304" pitchFamily="18" charset="0"/>
              </a:defRPr>
            </a:lvl2pPr>
            <a:lvl3pPr marL="3317875">
              <a:defRPr sz="2400">
                <a:solidFill>
                  <a:schemeClr val="tx1"/>
                </a:solidFill>
                <a:latin typeface="Times New Roman" panose="02020603050405020304" pitchFamily="18" charset="0"/>
              </a:defRPr>
            </a:lvl3pPr>
            <a:lvl4pPr marL="3432175">
              <a:defRPr sz="2400">
                <a:solidFill>
                  <a:schemeClr val="tx1"/>
                </a:solidFill>
                <a:latin typeface="Times New Roman" panose="02020603050405020304" pitchFamily="18" charset="0"/>
              </a:defRPr>
            </a:lvl4pPr>
            <a:lvl5pPr marL="3546475">
              <a:defRPr sz="2400">
                <a:solidFill>
                  <a:schemeClr val="tx1"/>
                </a:solidFill>
                <a:latin typeface="Times New Roman" panose="02020603050405020304" pitchFamily="18" charset="0"/>
              </a:defRPr>
            </a:lvl5pPr>
            <a:lvl6pPr marL="4003675" eaLnBrk="0" fontAlgn="base" hangingPunct="0">
              <a:spcBef>
                <a:spcPct val="0"/>
              </a:spcBef>
              <a:spcAft>
                <a:spcPct val="0"/>
              </a:spcAft>
              <a:defRPr sz="2400">
                <a:solidFill>
                  <a:schemeClr val="tx1"/>
                </a:solidFill>
                <a:latin typeface="Times New Roman" panose="02020603050405020304" pitchFamily="18" charset="0"/>
              </a:defRPr>
            </a:lvl6pPr>
            <a:lvl7pPr marL="4460875" eaLnBrk="0" fontAlgn="base" hangingPunct="0">
              <a:spcBef>
                <a:spcPct val="0"/>
              </a:spcBef>
              <a:spcAft>
                <a:spcPct val="0"/>
              </a:spcAft>
              <a:defRPr sz="2400">
                <a:solidFill>
                  <a:schemeClr val="tx1"/>
                </a:solidFill>
                <a:latin typeface="Times New Roman" panose="02020603050405020304" pitchFamily="18" charset="0"/>
              </a:defRPr>
            </a:lvl7pPr>
            <a:lvl8pPr marL="4918075" eaLnBrk="0" fontAlgn="base" hangingPunct="0">
              <a:spcBef>
                <a:spcPct val="0"/>
              </a:spcBef>
              <a:spcAft>
                <a:spcPct val="0"/>
              </a:spcAft>
              <a:defRPr sz="2400">
                <a:solidFill>
                  <a:schemeClr val="tx1"/>
                </a:solidFill>
                <a:latin typeface="Times New Roman" panose="02020603050405020304" pitchFamily="18" charset="0"/>
              </a:defRPr>
            </a:lvl8pPr>
            <a:lvl9pPr marL="5375275" eaLnBrk="0" fontAlgn="base" hangingPunct="0">
              <a:spcBef>
                <a:spcPct val="0"/>
              </a:spcBef>
              <a:spcAft>
                <a:spcPct val="0"/>
              </a:spcAft>
              <a:defRPr sz="2400">
                <a:solidFill>
                  <a:schemeClr val="tx1"/>
                </a:solidFill>
                <a:latin typeface="Times New Roman" panose="02020603050405020304" pitchFamily="18" charset="0"/>
              </a:defRPr>
            </a:lvl9pPr>
          </a:lstStyle>
          <a:p>
            <a:pPr algn="ctr">
              <a:defRPr/>
            </a:pPr>
            <a:endParaRPr lang="en-US" altLang="fr-FR" sz="583" b="1" dirty="0"/>
          </a:p>
          <a:p>
            <a:pPr>
              <a:defRPr/>
            </a:pPr>
            <a:r>
              <a:rPr lang="en-US" altLang="fr-FR" sz="583" dirty="0">
                <a:solidFill>
                  <a:schemeClr val="tx2">
                    <a:lumMod val="25000"/>
                  </a:schemeClr>
                </a:solidFill>
              </a:rPr>
              <a:t>We hope you find this template useful! This one is set up to yield a 48x36” (4x3’) horizontal poster.</a:t>
            </a:r>
          </a:p>
          <a:p>
            <a:pPr>
              <a:defRPr/>
            </a:pPr>
            <a:endParaRPr lang="en-US" altLang="fr-FR" sz="583" dirty="0">
              <a:solidFill>
                <a:schemeClr val="tx2">
                  <a:lumMod val="25000"/>
                </a:schemeClr>
              </a:solidFill>
            </a:endParaRPr>
          </a:p>
          <a:p>
            <a:pPr>
              <a:defRPr/>
            </a:pPr>
            <a:r>
              <a:rPr lang="en-US" altLang="fr-FR" sz="583" dirty="0">
                <a:solidFill>
                  <a:schemeClr val="tx2">
                    <a:lumMod val="25000"/>
                  </a:schemeClr>
                </a:solidFill>
              </a:rPr>
              <a:t>We’ve put in the headings we usually see in these posters, you can copy and paste and change to your hearts content! We’ve left our text in red so you’ll know what text you have brought in, and be sure to get rid of anything we put in. We suggest you use black text against a light background so that it is easy to read. Background color can be changed in format-background-drop down color menu.</a:t>
            </a:r>
          </a:p>
          <a:p>
            <a:pPr>
              <a:defRPr/>
            </a:pPr>
            <a:endParaRPr lang="en-US" altLang="fr-FR" sz="583" dirty="0">
              <a:solidFill>
                <a:schemeClr val="tx2">
                  <a:lumMod val="25000"/>
                </a:schemeClr>
              </a:solidFill>
            </a:endParaRPr>
          </a:p>
          <a:p>
            <a:pPr>
              <a:defRPr/>
            </a:pPr>
            <a:r>
              <a:rPr lang="en-US" altLang="fr-FR" sz="583" dirty="0">
                <a:solidFill>
                  <a:schemeClr val="tx2">
                    <a:lumMod val="25000"/>
                  </a:schemeClr>
                </a:solidFill>
              </a:rPr>
              <a:t>The boxes around the text will automatically fit the text you type, and if you click on the text, you can use the little handles that appear to stretch or squeeze the text boxes to whatever size you want. You can simply delete the lines by going to format-colors and lines and selecting no line.</a:t>
            </a:r>
          </a:p>
          <a:p>
            <a:pPr>
              <a:defRPr/>
            </a:pPr>
            <a:endParaRPr lang="en-US" altLang="fr-FR" sz="583" dirty="0">
              <a:solidFill>
                <a:schemeClr val="tx2">
                  <a:lumMod val="25000"/>
                </a:schemeClr>
              </a:solidFill>
            </a:endParaRPr>
          </a:p>
          <a:p>
            <a:pPr>
              <a:defRPr/>
            </a:pPr>
            <a:r>
              <a:rPr lang="en-US" altLang="fr-FR" sz="583" dirty="0">
                <a:solidFill>
                  <a:schemeClr val="tx2">
                    <a:lumMod val="25000"/>
                  </a:schemeClr>
                </a:solidFill>
              </a:rPr>
              <a:t>The dotted lines through the center of the piece will not print, they are for alignment. You can move them around by clicking and holding them, and a little box will tell you where they are on the page. Use them to get your pictures or text boxes aligned together.</a:t>
            </a:r>
          </a:p>
          <a:p>
            <a:pPr>
              <a:defRPr/>
            </a:pPr>
            <a:endParaRPr lang="en-US" altLang="fr-FR" sz="583" dirty="0">
              <a:solidFill>
                <a:schemeClr val="tx2">
                  <a:lumMod val="25000"/>
                </a:schemeClr>
              </a:solidFill>
            </a:endParaRPr>
          </a:p>
          <a:p>
            <a:pPr>
              <a:defRPr/>
            </a:pPr>
            <a:r>
              <a:rPr lang="en-US" altLang="fr-FR" sz="583" b="1" dirty="0">
                <a:solidFill>
                  <a:schemeClr val="tx2">
                    <a:lumMod val="25000"/>
                  </a:schemeClr>
                </a:solidFill>
              </a:rPr>
              <a:t>How to bring things in from Excel and Word</a:t>
            </a:r>
            <a:endParaRPr lang="en-US" altLang="fr-FR" sz="583" dirty="0">
              <a:solidFill>
                <a:schemeClr val="tx2">
                  <a:lumMod val="25000"/>
                </a:schemeClr>
              </a:solidFill>
            </a:endParaRPr>
          </a:p>
          <a:p>
            <a:pPr>
              <a:defRPr/>
            </a:pPr>
            <a:endParaRPr lang="en-US" altLang="fr-FR" sz="583" dirty="0">
              <a:solidFill>
                <a:schemeClr val="tx2">
                  <a:lumMod val="25000"/>
                </a:schemeClr>
              </a:solidFill>
            </a:endParaRPr>
          </a:p>
          <a:p>
            <a:pPr>
              <a:defRPr/>
            </a:pPr>
            <a:r>
              <a:rPr lang="en-US" altLang="fr-FR" sz="583" b="1" dirty="0">
                <a:solidFill>
                  <a:schemeClr val="tx2">
                    <a:lumMod val="25000"/>
                  </a:schemeClr>
                </a:solidFill>
              </a:rPr>
              <a:t>Excel</a:t>
            </a:r>
            <a:r>
              <a:rPr lang="en-US" altLang="fr-FR" sz="583" dirty="0">
                <a:solidFill>
                  <a:schemeClr val="tx2">
                    <a:lumMod val="25000"/>
                  </a:schemeClr>
                </a:solidFill>
              </a:rPr>
              <a:t>- select the chart, hit edit-copy, and then edit-paste into PowerPoint. The chart can then be stretched to fit as required. If you need to edit parts of the chart, it can be ungrouped. </a:t>
            </a:r>
            <a:r>
              <a:rPr lang="en-US" altLang="fr-FR" sz="583" b="1" i="1" u="sng" dirty="0">
                <a:solidFill>
                  <a:schemeClr val="tx2">
                    <a:lumMod val="25000"/>
                  </a:schemeClr>
                </a:solidFill>
              </a:rPr>
              <a:t>Watch out</a:t>
            </a:r>
            <a:r>
              <a:rPr lang="en-US" altLang="fr-FR" sz="583" dirty="0">
                <a:solidFill>
                  <a:schemeClr val="tx2">
                    <a:lumMod val="25000"/>
                  </a:schemeClr>
                </a:solidFill>
              </a:rPr>
              <a:t> for scientific symbols used in imported charts, which PowerPoint will not recognize as a used font and may print improperly if we don’t have the font installed on our system.</a:t>
            </a:r>
          </a:p>
          <a:p>
            <a:pPr>
              <a:defRPr/>
            </a:pPr>
            <a:endParaRPr lang="en-US" altLang="fr-FR" sz="583" dirty="0">
              <a:solidFill>
                <a:schemeClr val="tx2">
                  <a:lumMod val="25000"/>
                </a:schemeClr>
              </a:solidFill>
            </a:endParaRPr>
          </a:p>
          <a:p>
            <a:pPr>
              <a:defRPr/>
            </a:pPr>
            <a:r>
              <a:rPr lang="en-US" altLang="fr-FR" sz="583" b="1" dirty="0">
                <a:solidFill>
                  <a:schemeClr val="tx2">
                    <a:lumMod val="25000"/>
                  </a:schemeClr>
                </a:solidFill>
              </a:rPr>
              <a:t>Word</a:t>
            </a:r>
            <a:r>
              <a:rPr lang="en-US" altLang="fr-FR" sz="583" dirty="0">
                <a:solidFill>
                  <a:schemeClr val="tx2">
                    <a:lumMod val="25000"/>
                  </a:schemeClr>
                </a:solidFill>
              </a:rPr>
              <a:t>- select the text to be brought into PowerPoint, hit edit-copy, then edit-paste the text into a new or existing text block. This text is editable. You can change the size, color, etc. in format-text. We suggest you not put shadows on smaller text.</a:t>
            </a:r>
          </a:p>
          <a:p>
            <a:pPr>
              <a:defRPr/>
            </a:pPr>
            <a:endParaRPr lang="en-US" altLang="fr-FR" sz="583" b="1" dirty="0">
              <a:solidFill>
                <a:schemeClr val="tx2">
                  <a:lumMod val="25000"/>
                </a:schemeClr>
              </a:solidFill>
            </a:endParaRPr>
          </a:p>
          <a:p>
            <a:pPr>
              <a:defRPr/>
            </a:pPr>
            <a:r>
              <a:rPr lang="en-US" altLang="fr-FR" sz="583" b="1" dirty="0">
                <a:solidFill>
                  <a:schemeClr val="tx2">
                    <a:lumMod val="25000"/>
                  </a:schemeClr>
                </a:solidFill>
              </a:rPr>
              <a:t>Scans</a:t>
            </a:r>
            <a:endParaRPr lang="en-US" altLang="fr-FR" sz="583" dirty="0">
              <a:solidFill>
                <a:schemeClr val="tx2">
                  <a:lumMod val="25000"/>
                </a:schemeClr>
              </a:solidFill>
            </a:endParaRPr>
          </a:p>
          <a:p>
            <a:pPr>
              <a:defRPr/>
            </a:pPr>
            <a:endParaRPr lang="en-US" altLang="fr-FR" sz="583" dirty="0">
              <a:solidFill>
                <a:schemeClr val="tx2">
                  <a:lumMod val="25000"/>
                </a:schemeClr>
              </a:solidFill>
            </a:endParaRPr>
          </a:p>
          <a:p>
            <a:pPr>
              <a:defRPr/>
            </a:pPr>
            <a:r>
              <a:rPr lang="en-US" altLang="fr-FR" sz="583" dirty="0">
                <a:solidFill>
                  <a:schemeClr val="tx2">
                    <a:lumMod val="25000"/>
                  </a:schemeClr>
                </a:solidFill>
              </a:rPr>
              <a:t>We need images to be 72 to 100 dpi in their </a:t>
            </a:r>
            <a:r>
              <a:rPr lang="en-US" altLang="fr-FR" sz="583" u="sng" dirty="0">
                <a:solidFill>
                  <a:schemeClr val="tx2">
                    <a:lumMod val="25000"/>
                  </a:schemeClr>
                </a:solidFill>
              </a:rPr>
              <a:t>final size</a:t>
            </a:r>
            <a:r>
              <a:rPr lang="en-US" altLang="fr-FR" sz="583" dirty="0">
                <a:solidFill>
                  <a:schemeClr val="tx2">
                    <a:lumMod val="25000"/>
                  </a:schemeClr>
                </a:solidFill>
              </a:rPr>
              <a:t>, or use a rule of thumb of 2 to 4 megabytes of uncompressed .</a:t>
            </a:r>
            <a:r>
              <a:rPr lang="en-US" altLang="fr-FR" sz="583" dirty="0" err="1">
                <a:solidFill>
                  <a:schemeClr val="tx2">
                    <a:lumMod val="25000"/>
                  </a:schemeClr>
                </a:solidFill>
              </a:rPr>
              <a:t>tif</a:t>
            </a:r>
            <a:r>
              <a:rPr lang="en-US" altLang="fr-FR" sz="583" dirty="0">
                <a:solidFill>
                  <a:schemeClr val="tx2">
                    <a:lumMod val="25000"/>
                  </a:schemeClr>
                </a:solidFill>
              </a:rPr>
              <a:t> file per square foot of image. For instance, a 3x5 photo that will be 6x10 in size on the final poster should be scanned at 200 dpi. </a:t>
            </a:r>
          </a:p>
          <a:p>
            <a:pPr>
              <a:defRPr/>
            </a:pPr>
            <a:endParaRPr lang="en-US" altLang="fr-FR" sz="583" dirty="0">
              <a:solidFill>
                <a:schemeClr val="tx2">
                  <a:lumMod val="25000"/>
                </a:schemeClr>
              </a:solidFill>
            </a:endParaRPr>
          </a:p>
          <a:p>
            <a:pPr>
              <a:defRPr/>
            </a:pPr>
            <a:endParaRPr lang="en-US" altLang="fr-FR" sz="583" dirty="0">
              <a:solidFill>
                <a:schemeClr val="tx2">
                  <a:lumMod val="25000"/>
                </a:schemeClr>
              </a:solidFill>
            </a:endParaRPr>
          </a:p>
          <a:p>
            <a:pPr>
              <a:defRPr/>
            </a:pPr>
            <a:r>
              <a:rPr lang="en-US" altLang="fr-FR" sz="583" b="1" dirty="0">
                <a:solidFill>
                  <a:schemeClr val="tx2">
                    <a:lumMod val="25000"/>
                  </a:schemeClr>
                </a:solidFill>
              </a:rPr>
              <a:t>Preview:    </a:t>
            </a:r>
            <a:r>
              <a:rPr lang="en-US" altLang="fr-FR" sz="583" dirty="0">
                <a:solidFill>
                  <a:schemeClr val="tx2">
                    <a:lumMod val="25000"/>
                  </a:schemeClr>
                </a:solidFill>
              </a:rPr>
              <a:t>To see your in poster in actual  size, go to view-zoom-100%. This is a good way to be sure your pictures are going to look OK.</a:t>
            </a:r>
          </a:p>
          <a:p>
            <a:pPr>
              <a:defRPr/>
            </a:pPr>
            <a:endParaRPr lang="en-US" altLang="fr-FR" sz="583" dirty="0">
              <a:solidFill>
                <a:schemeClr val="tx2">
                  <a:lumMod val="25000"/>
                </a:schemeClr>
              </a:solidFill>
            </a:endParaRPr>
          </a:p>
          <a:p>
            <a:pPr>
              <a:defRPr/>
            </a:pPr>
            <a:endParaRPr lang="en-US" altLang="fr-FR" sz="583" dirty="0">
              <a:solidFill>
                <a:schemeClr val="tx2">
                  <a:lumMod val="25000"/>
                </a:schemeClr>
              </a:solidFill>
            </a:endParaRPr>
          </a:p>
          <a:p>
            <a:pPr>
              <a:defRPr/>
            </a:pPr>
            <a:r>
              <a:rPr lang="en-US" altLang="fr-FR" sz="583" b="1" dirty="0">
                <a:solidFill>
                  <a:schemeClr val="tx2">
                    <a:lumMod val="25000"/>
                  </a:schemeClr>
                </a:solidFill>
              </a:rPr>
              <a:t>Feedback:</a:t>
            </a:r>
            <a:r>
              <a:rPr lang="en-US" altLang="fr-FR" sz="583" dirty="0">
                <a:solidFill>
                  <a:schemeClr val="tx2">
                    <a:lumMod val="25000"/>
                  </a:schemeClr>
                </a:solidFill>
              </a:rPr>
              <a:t> If you have comments about how this template worked for you, email to </a:t>
            </a:r>
            <a:r>
              <a:rPr lang="en-US" altLang="fr-FR" sz="583" dirty="0" err="1">
                <a:solidFill>
                  <a:schemeClr val="tx2">
                    <a:lumMod val="25000"/>
                  </a:schemeClr>
                </a:solidFill>
              </a:rPr>
              <a:t>xxxxxxxx</a:t>
            </a:r>
            <a:endParaRPr lang="en-US" altLang="fr-FR" sz="583" dirty="0">
              <a:solidFill>
                <a:schemeClr val="tx2">
                  <a:lumMod val="25000"/>
                </a:schemeClr>
              </a:solidFill>
            </a:endParaRPr>
          </a:p>
          <a:p>
            <a:pPr>
              <a:defRPr/>
            </a:pPr>
            <a:endParaRPr lang="en-US" altLang="fr-FR" sz="583" dirty="0">
              <a:solidFill>
                <a:schemeClr val="tx2">
                  <a:lumMod val="25000"/>
                </a:schemeClr>
              </a:solidFill>
            </a:endParaRPr>
          </a:p>
          <a:p>
            <a:pPr>
              <a:defRPr/>
            </a:pPr>
            <a:r>
              <a:rPr lang="en-US" altLang="fr-FR" sz="583" dirty="0">
                <a:solidFill>
                  <a:schemeClr val="tx2">
                    <a:lumMod val="25000"/>
                  </a:schemeClr>
                </a:solidFill>
              </a:rPr>
              <a:t>                    </a:t>
            </a:r>
          </a:p>
        </p:txBody>
      </p:sp>
      <p:sp>
        <p:nvSpPr>
          <p:cNvPr id="3079" name="Text Box 152">
            <a:extLst>
              <a:ext uri="{FF2B5EF4-FFF2-40B4-BE49-F238E27FC236}">
                <a16:creationId xmlns:a16="http://schemas.microsoft.com/office/drawing/2014/main" id="{2DFFAFD2-EFF7-C248-93E3-D2D599B46A04}"/>
              </a:ext>
            </a:extLst>
          </p:cNvPr>
          <p:cNvSpPr txBox="1">
            <a:spLocks noChangeArrowheads="1"/>
          </p:cNvSpPr>
          <p:nvPr/>
        </p:nvSpPr>
        <p:spPr bwMode="auto">
          <a:xfrm>
            <a:off x="7889874" y="5845477"/>
            <a:ext cx="4082669" cy="849015"/>
          </a:xfrm>
          <a:prstGeom prst="rect">
            <a:avLst/>
          </a:prstGeom>
          <a:solidFill>
            <a:srgbClr val="385453"/>
          </a:solidFill>
          <a:ln w="57150" cmpd="thinThick">
            <a:solidFill>
              <a:schemeClr val="tx1"/>
            </a:solidFill>
            <a:miter lim="800000"/>
            <a:headEnd/>
            <a:tailEnd/>
          </a:ln>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buFont typeface="Symbol" pitchFamily="2" charset="2"/>
              <a:buNone/>
            </a:pPr>
            <a:r>
              <a:rPr lang="en-US" altLang="fr-FR" sz="500" dirty="0">
                <a:solidFill>
                  <a:schemeClr val="bg1"/>
                </a:solidFill>
              </a:rPr>
              <a:t>11111111111111111111111111111111111111111111111111111111111111111111111111111</a:t>
            </a:r>
          </a:p>
          <a:p>
            <a:pPr algn="just"/>
            <a:r>
              <a:rPr lang="en-US" altLang="fr-FR" sz="500" dirty="0">
                <a:solidFill>
                  <a:schemeClr val="bg1"/>
                </a:solidFill>
              </a:rPr>
              <a:t>22222222222222222222222222222222222222222222222222222222222222222222222222222</a:t>
            </a:r>
          </a:p>
          <a:p>
            <a:pPr algn="just"/>
            <a:r>
              <a:rPr lang="en-US" altLang="fr-FR" sz="500" dirty="0">
                <a:solidFill>
                  <a:schemeClr val="bg1"/>
                </a:solidFill>
              </a:rPr>
              <a:t>3333333333333333333333333333333333333333333333333</a:t>
            </a:r>
          </a:p>
          <a:p>
            <a:pPr algn="just"/>
            <a:r>
              <a:rPr lang="en-US" altLang="fr-FR" sz="500" dirty="0">
                <a:solidFill>
                  <a:schemeClr val="bg1"/>
                </a:solidFill>
              </a:rPr>
              <a:t>444444444444444444444444444444444444444444444444444</a:t>
            </a:r>
          </a:p>
          <a:p>
            <a:pPr algn="just"/>
            <a:r>
              <a:rPr lang="en-US" altLang="fr-FR" sz="500" dirty="0">
                <a:solidFill>
                  <a:schemeClr val="bg1"/>
                </a:solidFill>
              </a:rPr>
              <a:t>5555555555555555555555555555555555555555555555555</a:t>
            </a:r>
          </a:p>
          <a:p>
            <a:pPr algn="just"/>
            <a:r>
              <a:rPr lang="en-US" altLang="fr-FR" sz="500" dirty="0">
                <a:solidFill>
                  <a:schemeClr val="bg1"/>
                </a:solidFill>
              </a:rPr>
              <a:t>6666666666666666666666666666666666666666666666666</a:t>
            </a:r>
          </a:p>
          <a:p>
            <a:pPr algn="just"/>
            <a:r>
              <a:rPr lang="en-US" altLang="fr-FR" sz="500" dirty="0">
                <a:solidFill>
                  <a:schemeClr val="bg1"/>
                </a:solidFill>
              </a:rPr>
              <a:t>77777777777777777777777777777777777777777777777777</a:t>
            </a:r>
          </a:p>
          <a:p>
            <a:pPr algn="just"/>
            <a:r>
              <a:rPr lang="en-US" altLang="fr-FR" sz="500" dirty="0">
                <a:solidFill>
                  <a:schemeClr val="bg1"/>
                </a:solidFill>
              </a:rPr>
              <a:t>888888888888888888888888888888888888888888888888</a:t>
            </a:r>
          </a:p>
          <a:p>
            <a:pPr algn="just"/>
            <a:r>
              <a:rPr lang="en-US" altLang="fr-FR" sz="500" dirty="0">
                <a:solidFill>
                  <a:schemeClr val="bg1"/>
                </a:solidFill>
              </a:rPr>
              <a:t>99999999999999999999999999999999999999999999999999</a:t>
            </a:r>
            <a:endParaRPr lang="en-US" altLang="fr-FR" sz="417" dirty="0">
              <a:solidFill>
                <a:schemeClr val="bg1"/>
              </a:solidFill>
            </a:endParaRPr>
          </a:p>
          <a:p>
            <a:endParaRPr lang="en-US" altLang="fr-FR" sz="417" dirty="0">
              <a:solidFill>
                <a:srgbClr val="FF0000"/>
              </a:solidFill>
            </a:endParaRPr>
          </a:p>
        </p:txBody>
      </p:sp>
      <p:sp>
        <p:nvSpPr>
          <p:cNvPr id="2201" name="Rectangle 153">
            <a:extLst>
              <a:ext uri="{FF2B5EF4-FFF2-40B4-BE49-F238E27FC236}">
                <a16:creationId xmlns:a16="http://schemas.microsoft.com/office/drawing/2014/main" id="{691F4B22-CC10-E949-AF8F-6A1B4D92568C}"/>
              </a:ext>
            </a:extLst>
          </p:cNvPr>
          <p:cNvSpPr>
            <a:spLocks noChangeArrowheads="1"/>
          </p:cNvSpPr>
          <p:nvPr/>
        </p:nvSpPr>
        <p:spPr bwMode="auto">
          <a:xfrm>
            <a:off x="121920" y="4242977"/>
            <a:ext cx="3304032" cy="93862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defRPr/>
            </a:pPr>
            <a:r>
              <a:rPr lang="en-US" altLang="fr-FR" sz="917" dirty="0">
                <a:solidFill>
                  <a:schemeClr val="tx2">
                    <a:lumMod val="25000"/>
                  </a:schemeClr>
                </a:solidFill>
              </a:rPr>
              <a:t>CHART or PICTURE</a:t>
            </a:r>
          </a:p>
        </p:txBody>
      </p:sp>
      <p:sp>
        <p:nvSpPr>
          <p:cNvPr id="3081" name="Rectangle 154">
            <a:extLst>
              <a:ext uri="{FF2B5EF4-FFF2-40B4-BE49-F238E27FC236}">
                <a16:creationId xmlns:a16="http://schemas.microsoft.com/office/drawing/2014/main" id="{2C680CAD-A043-1C42-9A53-3D6D741290B5}"/>
              </a:ext>
            </a:extLst>
          </p:cNvPr>
          <p:cNvSpPr>
            <a:spLocks noChangeArrowheads="1"/>
          </p:cNvSpPr>
          <p:nvPr/>
        </p:nvSpPr>
        <p:spPr bwMode="auto">
          <a:xfrm>
            <a:off x="3733547" y="5380931"/>
            <a:ext cx="1524000" cy="78581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fr-FR" sz="917">
                <a:solidFill>
                  <a:srgbClr val="FF0000"/>
                </a:solidFill>
              </a:rPr>
              <a:t>CHART or </a:t>
            </a:r>
          </a:p>
          <a:p>
            <a:pPr algn="ctr"/>
            <a:r>
              <a:rPr lang="en-US" altLang="fr-FR" sz="917">
                <a:solidFill>
                  <a:srgbClr val="FF0000"/>
                </a:solidFill>
              </a:rPr>
              <a:t>PICTURE</a:t>
            </a:r>
          </a:p>
        </p:txBody>
      </p:sp>
      <p:sp>
        <p:nvSpPr>
          <p:cNvPr id="3082" name="Rectangle 155">
            <a:extLst>
              <a:ext uri="{FF2B5EF4-FFF2-40B4-BE49-F238E27FC236}">
                <a16:creationId xmlns:a16="http://schemas.microsoft.com/office/drawing/2014/main" id="{FF1B5DD4-B8FA-244C-B633-49FA146C0258}"/>
              </a:ext>
            </a:extLst>
          </p:cNvPr>
          <p:cNvSpPr>
            <a:spLocks noChangeArrowheads="1"/>
          </p:cNvSpPr>
          <p:nvPr/>
        </p:nvSpPr>
        <p:spPr bwMode="auto">
          <a:xfrm>
            <a:off x="5565142" y="5380932"/>
            <a:ext cx="1592959" cy="1287218"/>
          </a:xfrm>
          <a:prstGeom prst="rect">
            <a:avLst/>
          </a:prstGeom>
          <a:solidFill>
            <a:schemeClr val="bg1"/>
          </a:solidFill>
          <a:ln w="9525">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fr-FR" sz="917">
                <a:solidFill>
                  <a:srgbClr val="FF0000"/>
                </a:solidFill>
              </a:rPr>
              <a:t>CHART or </a:t>
            </a:r>
          </a:p>
          <a:p>
            <a:pPr algn="ctr"/>
            <a:r>
              <a:rPr lang="en-US" altLang="fr-FR" sz="917">
                <a:solidFill>
                  <a:srgbClr val="FF0000"/>
                </a:solidFill>
              </a:rPr>
              <a:t>PICTURE</a:t>
            </a:r>
          </a:p>
        </p:txBody>
      </p:sp>
      <p:sp>
        <p:nvSpPr>
          <p:cNvPr id="2204" name="Text Box 156">
            <a:extLst>
              <a:ext uri="{FF2B5EF4-FFF2-40B4-BE49-F238E27FC236}">
                <a16:creationId xmlns:a16="http://schemas.microsoft.com/office/drawing/2014/main" id="{1FEE6178-AB59-2549-8A68-8DBB61B22650}"/>
              </a:ext>
            </a:extLst>
          </p:cNvPr>
          <p:cNvSpPr txBox="1">
            <a:spLocks noChangeArrowheads="1"/>
          </p:cNvSpPr>
          <p:nvPr/>
        </p:nvSpPr>
        <p:spPr bwMode="auto">
          <a:xfrm>
            <a:off x="7889874" y="4242977"/>
            <a:ext cx="4082669" cy="961920"/>
          </a:xfrm>
          <a:prstGeom prst="rect">
            <a:avLst/>
          </a:prstGeom>
          <a:solidFill>
            <a:schemeClr val="bg1"/>
          </a:solidFill>
          <a:ln w="57150" cmpd="thinThick">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38100" tIns="22438" rIns="38100" bIns="22438">
            <a:spAutoFit/>
          </a:bodyPr>
          <a:lstStyle>
            <a:lvl1pPr defTabSz="2154238">
              <a:defRPr sz="2400">
                <a:solidFill>
                  <a:schemeClr val="tx1"/>
                </a:solidFill>
                <a:latin typeface="Times New Roman" panose="02020603050405020304" pitchFamily="18" charset="0"/>
              </a:defRPr>
            </a:lvl1pPr>
            <a:lvl2pPr marL="114300" defTabSz="2154238">
              <a:defRPr sz="2400">
                <a:solidFill>
                  <a:schemeClr val="tx1"/>
                </a:solidFill>
                <a:latin typeface="Times New Roman" panose="02020603050405020304" pitchFamily="18" charset="0"/>
              </a:defRPr>
            </a:lvl2pPr>
            <a:lvl3pPr marL="228600" defTabSz="2154238">
              <a:defRPr sz="2400">
                <a:solidFill>
                  <a:schemeClr val="tx1"/>
                </a:solidFill>
                <a:latin typeface="Times New Roman" panose="02020603050405020304" pitchFamily="18" charset="0"/>
              </a:defRPr>
            </a:lvl3pPr>
            <a:lvl4pPr marL="342900" defTabSz="2154238">
              <a:defRPr sz="2400">
                <a:solidFill>
                  <a:schemeClr val="tx1"/>
                </a:solidFill>
                <a:latin typeface="Times New Roman" panose="02020603050405020304" pitchFamily="18" charset="0"/>
              </a:defRPr>
            </a:lvl4pPr>
            <a:lvl5pPr marL="457200" defTabSz="2154238">
              <a:defRPr sz="2400">
                <a:solidFill>
                  <a:schemeClr val="tx1"/>
                </a:solidFill>
                <a:latin typeface="Times New Roman" panose="02020603050405020304" pitchFamily="18" charset="0"/>
              </a:defRPr>
            </a:lvl5pPr>
            <a:lvl6pPr marL="914400" defTabSz="2154238" eaLnBrk="0" fontAlgn="base" hangingPunct="0">
              <a:spcBef>
                <a:spcPct val="0"/>
              </a:spcBef>
              <a:spcAft>
                <a:spcPct val="0"/>
              </a:spcAft>
              <a:defRPr sz="2400">
                <a:solidFill>
                  <a:schemeClr val="tx1"/>
                </a:solidFill>
                <a:latin typeface="Times New Roman" panose="02020603050405020304" pitchFamily="18" charset="0"/>
              </a:defRPr>
            </a:lvl6pPr>
            <a:lvl7pPr marL="1371600" defTabSz="2154238" eaLnBrk="0" fontAlgn="base" hangingPunct="0">
              <a:spcBef>
                <a:spcPct val="0"/>
              </a:spcBef>
              <a:spcAft>
                <a:spcPct val="0"/>
              </a:spcAft>
              <a:defRPr sz="2400">
                <a:solidFill>
                  <a:schemeClr val="tx1"/>
                </a:solidFill>
                <a:latin typeface="Times New Roman" panose="02020603050405020304" pitchFamily="18" charset="0"/>
              </a:defRPr>
            </a:lvl7pPr>
            <a:lvl8pPr marL="1828800" defTabSz="2154238" eaLnBrk="0" fontAlgn="base" hangingPunct="0">
              <a:spcBef>
                <a:spcPct val="0"/>
              </a:spcBef>
              <a:spcAft>
                <a:spcPct val="0"/>
              </a:spcAft>
              <a:defRPr sz="2400">
                <a:solidFill>
                  <a:schemeClr val="tx1"/>
                </a:solidFill>
                <a:latin typeface="Times New Roman" panose="02020603050405020304" pitchFamily="18" charset="0"/>
              </a:defRPr>
            </a:lvl8pPr>
            <a:lvl9pPr marL="2286000" defTabSz="2154238" eaLnBrk="0" fontAlgn="base" hangingPunct="0">
              <a:spcBef>
                <a:spcPct val="0"/>
              </a:spcBef>
              <a:spcAft>
                <a:spcPct val="0"/>
              </a:spcAft>
              <a:defRPr sz="2400">
                <a:solidFill>
                  <a:schemeClr val="tx1"/>
                </a:solidFill>
                <a:latin typeface="Times New Roman" panose="02020603050405020304" pitchFamily="18" charset="0"/>
              </a:defRPr>
            </a:lvl9pPr>
          </a:lstStyle>
          <a:p>
            <a:pPr lvl="2" algn="ctr">
              <a:defRPr/>
            </a:pPr>
            <a:r>
              <a:rPr lang="en-US" altLang="fr-FR" sz="583" dirty="0">
                <a:solidFill>
                  <a:schemeClr val="tx2">
                    <a:lumMod val="25000"/>
                  </a:schemeClr>
                </a:solidFill>
              </a:rPr>
              <a:t>BbbbbbbbbbbbbbbbbbbbbbbbbbbbbbbbbbbbbbbbbbbbbbbbbbbbbbbbbbbbbbbbbbbbbbbbbbbbbbbbbbbbbbbbbbbbbbbbbbbbbbbbbbbbbbbbbbbbbbbbbbbbbbbbbbbbbbbbbbbbbbbbbbbbbbbbbbbbbbbbbBbbbbbbbbbbbbbbbbbbbbbbbbbbbbbbbbbbbbbbbbbbbbbbbbbbbbbbbbbbbbbb.</a:t>
            </a:r>
          </a:p>
          <a:p>
            <a:pPr lvl="2">
              <a:buFont typeface="Symbol" pitchFamily="2" charset="2"/>
              <a:buChar char="·"/>
              <a:defRPr/>
            </a:pPr>
            <a:r>
              <a:rPr lang="en-US" altLang="fr-FR" sz="583" dirty="0">
                <a:solidFill>
                  <a:schemeClr val="tx2">
                    <a:lumMod val="25000"/>
                  </a:schemeClr>
                </a:solidFill>
              </a:rPr>
              <a:t>CcccccccccccccccccccccccccccccccccccccccccccccccccccccccccccccccccccccccccccccccccccccccccccccccccccccccccccccccccccccccccccccccccccccccccccccccccccccccccccccccccccccccccccccccccccccccccccccccccccccccccccccccccccccccCcccccccccccccccccccccccccccccccccccccccccccccccccccccccccccccc.</a:t>
            </a:r>
          </a:p>
          <a:p>
            <a:pPr lvl="2">
              <a:buFont typeface="Symbol" pitchFamily="2" charset="2"/>
              <a:buChar char="·"/>
              <a:defRPr/>
            </a:pPr>
            <a:r>
              <a:rPr lang="en-US" altLang="fr-FR" sz="583" dirty="0">
                <a:solidFill>
                  <a:schemeClr val="tx2">
                    <a:lumMod val="25000"/>
                  </a:schemeClr>
                </a:solidFill>
              </a:rPr>
              <a:t>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d.</a:t>
            </a:r>
            <a:endParaRPr lang="en-US" altLang="fr-FR" sz="292" b="1" dirty="0">
              <a:solidFill>
                <a:schemeClr val="tx2">
                  <a:lumMod val="25000"/>
                </a:schemeClr>
              </a:solidFill>
            </a:endParaRPr>
          </a:p>
        </p:txBody>
      </p:sp>
      <p:sp>
        <p:nvSpPr>
          <p:cNvPr id="3084" name="Rectangle 157">
            <a:extLst>
              <a:ext uri="{FF2B5EF4-FFF2-40B4-BE49-F238E27FC236}">
                <a16:creationId xmlns:a16="http://schemas.microsoft.com/office/drawing/2014/main" id="{C83DDCB5-85B2-364D-8BC7-8F0D00995A59}"/>
              </a:ext>
            </a:extLst>
          </p:cNvPr>
          <p:cNvSpPr>
            <a:spLocks noChangeArrowheads="1"/>
          </p:cNvSpPr>
          <p:nvPr/>
        </p:nvSpPr>
        <p:spPr bwMode="auto">
          <a:xfrm>
            <a:off x="7935436" y="2753295"/>
            <a:ext cx="555625" cy="8810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fr-FR" sz="917">
                <a:solidFill>
                  <a:srgbClr val="FF0000"/>
                </a:solidFill>
              </a:rPr>
              <a:t>CHART or </a:t>
            </a:r>
          </a:p>
          <a:p>
            <a:pPr algn="ctr"/>
            <a:r>
              <a:rPr lang="en-US" altLang="fr-FR" sz="917">
                <a:solidFill>
                  <a:srgbClr val="FF0000"/>
                </a:solidFill>
              </a:rPr>
              <a:t>PICTURE</a:t>
            </a:r>
          </a:p>
        </p:txBody>
      </p:sp>
      <p:sp>
        <p:nvSpPr>
          <p:cNvPr id="3085" name="Rectangle 158">
            <a:extLst>
              <a:ext uri="{FF2B5EF4-FFF2-40B4-BE49-F238E27FC236}">
                <a16:creationId xmlns:a16="http://schemas.microsoft.com/office/drawing/2014/main" id="{9DBCED29-7C2A-6D4D-B231-A52BA25555F6}"/>
              </a:ext>
            </a:extLst>
          </p:cNvPr>
          <p:cNvSpPr>
            <a:spLocks noChangeArrowheads="1"/>
          </p:cNvSpPr>
          <p:nvPr/>
        </p:nvSpPr>
        <p:spPr bwMode="auto">
          <a:xfrm>
            <a:off x="9062465" y="2749747"/>
            <a:ext cx="555625" cy="881063"/>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fr-FR" sz="917">
                <a:solidFill>
                  <a:srgbClr val="FF0000"/>
                </a:solidFill>
              </a:rPr>
              <a:t>CHART or </a:t>
            </a:r>
          </a:p>
          <a:p>
            <a:pPr algn="ctr"/>
            <a:r>
              <a:rPr lang="en-US" altLang="fr-FR" sz="917">
                <a:solidFill>
                  <a:srgbClr val="FF0000"/>
                </a:solidFill>
              </a:rPr>
              <a:t>PICTURE</a:t>
            </a:r>
          </a:p>
        </p:txBody>
      </p:sp>
      <p:sp>
        <p:nvSpPr>
          <p:cNvPr id="3086" name="Rectangle 159">
            <a:extLst>
              <a:ext uri="{FF2B5EF4-FFF2-40B4-BE49-F238E27FC236}">
                <a16:creationId xmlns:a16="http://schemas.microsoft.com/office/drawing/2014/main" id="{DA5691AA-B610-EC49-BA38-6F659A1D2E99}"/>
              </a:ext>
            </a:extLst>
          </p:cNvPr>
          <p:cNvSpPr>
            <a:spLocks noChangeArrowheads="1"/>
          </p:cNvSpPr>
          <p:nvPr/>
        </p:nvSpPr>
        <p:spPr bwMode="auto">
          <a:xfrm>
            <a:off x="9953625" y="158750"/>
            <a:ext cx="587375" cy="8572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fr-FR" sz="750" b="1">
                <a:solidFill>
                  <a:srgbClr val="FF0000"/>
                </a:solidFill>
              </a:rPr>
              <a:t>LOGO</a:t>
            </a:r>
            <a:endParaRPr lang="en-US" altLang="fr-FR" sz="500">
              <a:solidFill>
                <a:srgbClr val="FF0000"/>
              </a:solidFill>
            </a:endParaRPr>
          </a:p>
        </p:txBody>
      </p:sp>
      <p:sp>
        <p:nvSpPr>
          <p:cNvPr id="2209" name="Text Box 161">
            <a:extLst>
              <a:ext uri="{FF2B5EF4-FFF2-40B4-BE49-F238E27FC236}">
                <a16:creationId xmlns:a16="http://schemas.microsoft.com/office/drawing/2014/main" id="{10224002-AA5F-574F-84DB-0F9A6DFBA15D}"/>
              </a:ext>
            </a:extLst>
          </p:cNvPr>
          <p:cNvSpPr txBox="1">
            <a:spLocks noChangeArrowheads="1"/>
          </p:cNvSpPr>
          <p:nvPr/>
        </p:nvSpPr>
        <p:spPr bwMode="auto">
          <a:xfrm>
            <a:off x="121920" y="3022667"/>
            <a:ext cx="3304032" cy="1038277"/>
          </a:xfrm>
          <a:prstGeom prst="rect">
            <a:avLst/>
          </a:prstGeom>
          <a:solidFill>
            <a:schemeClr val="bg1"/>
          </a:solidFill>
          <a:ln w="57150" cmpd="thinThick">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2744" tIns="6372" rIns="12744" bIns="6372">
            <a:spAutoFit/>
          </a:bodyPr>
          <a:lstStyle>
            <a:lvl1pPr defTabSz="612775">
              <a:defRPr sz="2400">
                <a:solidFill>
                  <a:schemeClr val="tx1"/>
                </a:solidFill>
                <a:latin typeface="Times New Roman" panose="02020603050405020304" pitchFamily="18" charset="0"/>
              </a:defRPr>
            </a:lvl1pPr>
            <a:lvl2pPr marL="306388" defTabSz="612775">
              <a:defRPr sz="2400">
                <a:solidFill>
                  <a:schemeClr val="tx1"/>
                </a:solidFill>
                <a:latin typeface="Times New Roman" panose="02020603050405020304" pitchFamily="18" charset="0"/>
              </a:defRPr>
            </a:lvl2pPr>
            <a:lvl3pPr marL="612775" defTabSz="612775">
              <a:defRPr sz="2400">
                <a:solidFill>
                  <a:schemeClr val="tx1"/>
                </a:solidFill>
                <a:latin typeface="Times New Roman" panose="02020603050405020304" pitchFamily="18" charset="0"/>
              </a:defRPr>
            </a:lvl3pPr>
            <a:lvl4pPr marL="915988" defTabSz="612775">
              <a:defRPr sz="2400">
                <a:solidFill>
                  <a:schemeClr val="tx1"/>
                </a:solidFill>
                <a:latin typeface="Times New Roman" panose="02020603050405020304" pitchFamily="18" charset="0"/>
              </a:defRPr>
            </a:lvl4pPr>
            <a:lvl5pPr marL="1222375" defTabSz="612775">
              <a:defRPr sz="2400">
                <a:solidFill>
                  <a:schemeClr val="tx1"/>
                </a:solidFill>
                <a:latin typeface="Times New Roman" panose="02020603050405020304" pitchFamily="18" charset="0"/>
              </a:defRPr>
            </a:lvl5pPr>
            <a:lvl6pPr marL="1679575" defTabSz="612775" eaLnBrk="0" fontAlgn="base" hangingPunct="0">
              <a:spcBef>
                <a:spcPct val="0"/>
              </a:spcBef>
              <a:spcAft>
                <a:spcPct val="0"/>
              </a:spcAft>
              <a:defRPr sz="2400">
                <a:solidFill>
                  <a:schemeClr val="tx1"/>
                </a:solidFill>
                <a:latin typeface="Times New Roman" panose="02020603050405020304" pitchFamily="18" charset="0"/>
              </a:defRPr>
            </a:lvl6pPr>
            <a:lvl7pPr marL="2136775" defTabSz="612775" eaLnBrk="0" fontAlgn="base" hangingPunct="0">
              <a:spcBef>
                <a:spcPct val="0"/>
              </a:spcBef>
              <a:spcAft>
                <a:spcPct val="0"/>
              </a:spcAft>
              <a:defRPr sz="2400">
                <a:solidFill>
                  <a:schemeClr val="tx1"/>
                </a:solidFill>
                <a:latin typeface="Times New Roman" panose="02020603050405020304" pitchFamily="18" charset="0"/>
              </a:defRPr>
            </a:lvl7pPr>
            <a:lvl8pPr marL="2593975" defTabSz="612775" eaLnBrk="0" fontAlgn="base" hangingPunct="0">
              <a:spcBef>
                <a:spcPct val="0"/>
              </a:spcBef>
              <a:spcAft>
                <a:spcPct val="0"/>
              </a:spcAft>
              <a:defRPr sz="2400">
                <a:solidFill>
                  <a:schemeClr val="tx1"/>
                </a:solidFill>
                <a:latin typeface="Times New Roman" panose="02020603050405020304" pitchFamily="18" charset="0"/>
              </a:defRPr>
            </a:lvl8pPr>
            <a:lvl9pPr marL="3051175" defTabSz="612775"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fr-FR" sz="583" dirty="0">
                <a:solidFill>
                  <a:schemeClr val="tx2">
                    <a:lumMod val="25000"/>
                  </a:schemeClr>
                </a:solidFill>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defRPr/>
            </a:pPr>
            <a:endParaRPr lang="en-US" altLang="fr-FR" sz="583" dirty="0">
              <a:solidFill>
                <a:schemeClr val="tx2">
                  <a:lumMod val="25000"/>
                </a:schemeClr>
              </a:solidFill>
            </a:endParaRPr>
          </a:p>
          <a:p>
            <a:pPr>
              <a:defRPr/>
            </a:pPr>
            <a:r>
              <a:rPr lang="en-US" altLang="fr-FR" sz="583" dirty="0">
                <a:solidFill>
                  <a:schemeClr val="tx2">
                    <a:lumMod val="25000"/>
                  </a:schemeClr>
                </a:solidFill>
              </a:rPr>
              <a:t>YyyyyyyyyyyyyyyyyyyyyyyyyyyyyyyyyyyyyyyyyyyyyyyyyyyyyyyyyyyyyyyyyyyyyyyyyyyyyyyyyyyyyyyyyyyyyyyyyyyyyyyyyyyyyyyyyyyyyyyyyyyyyyyyyyyyyyyyyyyyyyyyyyyyyyyyyyyyyyyYyyyyyyyyyyyyyyyyyyyyyyyyyyyyyyyyyyyyyyyyyyyyyyyyyyyyyyyyyyyyyy.</a:t>
            </a:r>
            <a:endParaRPr lang="en-US" altLang="fr-FR" sz="583" b="1" dirty="0">
              <a:solidFill>
                <a:schemeClr val="tx2">
                  <a:lumMod val="25000"/>
                </a:schemeClr>
              </a:solidFill>
            </a:endParaRPr>
          </a:p>
          <a:p>
            <a:pPr algn="ctr">
              <a:defRPr/>
            </a:pPr>
            <a:endParaRPr lang="en-US" altLang="fr-FR" sz="417" b="1" dirty="0">
              <a:solidFill>
                <a:srgbClr val="FF0000"/>
              </a:solidFill>
            </a:endParaRPr>
          </a:p>
          <a:p>
            <a:pPr>
              <a:defRPr/>
            </a:pPr>
            <a:endParaRPr lang="en-US" altLang="fr-FR" sz="417" dirty="0"/>
          </a:p>
        </p:txBody>
      </p:sp>
      <p:sp>
        <p:nvSpPr>
          <p:cNvPr id="3088" name="Text Box 162">
            <a:extLst>
              <a:ext uri="{FF2B5EF4-FFF2-40B4-BE49-F238E27FC236}">
                <a16:creationId xmlns:a16="http://schemas.microsoft.com/office/drawing/2014/main" id="{1E142B93-50C1-8146-9D65-97147AB0DF8A}"/>
              </a:ext>
            </a:extLst>
          </p:cNvPr>
          <p:cNvSpPr txBox="1">
            <a:spLocks noChangeArrowheads="1"/>
          </p:cNvSpPr>
          <p:nvPr/>
        </p:nvSpPr>
        <p:spPr bwMode="auto">
          <a:xfrm>
            <a:off x="121920" y="1312653"/>
            <a:ext cx="3304032" cy="246221"/>
          </a:xfrm>
          <a:prstGeom prst="rect">
            <a:avLst/>
          </a:prstGeom>
          <a:solidFill>
            <a:srgbClr val="385453"/>
          </a:solidFill>
          <a:ln w="9525">
            <a:solidFill>
              <a:schemeClr val="tx1"/>
            </a:solidFill>
            <a:miter lim="800000"/>
            <a:headEnd/>
            <a:tailEnd/>
          </a:ln>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fr-FR" sz="1000" b="1" dirty="0">
                <a:solidFill>
                  <a:schemeClr val="bg1"/>
                </a:solidFill>
              </a:rPr>
              <a:t>Abstract</a:t>
            </a:r>
            <a:endParaRPr lang="en-US" altLang="fr-FR" sz="750" b="1" dirty="0">
              <a:solidFill>
                <a:schemeClr val="bg1"/>
              </a:solidFill>
            </a:endParaRPr>
          </a:p>
        </p:txBody>
      </p:sp>
      <p:sp>
        <p:nvSpPr>
          <p:cNvPr id="3089" name="Text Box 163">
            <a:extLst>
              <a:ext uri="{FF2B5EF4-FFF2-40B4-BE49-F238E27FC236}">
                <a16:creationId xmlns:a16="http://schemas.microsoft.com/office/drawing/2014/main" id="{6FEA53C8-3DF1-BA45-BFCA-D37FFF26D805}"/>
              </a:ext>
            </a:extLst>
          </p:cNvPr>
          <p:cNvSpPr txBox="1">
            <a:spLocks noChangeArrowheads="1"/>
          </p:cNvSpPr>
          <p:nvPr/>
        </p:nvSpPr>
        <p:spPr bwMode="auto">
          <a:xfrm>
            <a:off x="121920" y="2687473"/>
            <a:ext cx="3304032" cy="246221"/>
          </a:xfrm>
          <a:prstGeom prst="rect">
            <a:avLst/>
          </a:prstGeom>
          <a:solidFill>
            <a:srgbClr val="385453"/>
          </a:solidFill>
          <a:ln w="9525">
            <a:solidFill>
              <a:schemeClr val="tx1"/>
            </a:solidFill>
            <a:miter lim="800000"/>
            <a:headEnd/>
            <a:tailEnd/>
          </a:ln>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fr-FR" sz="1000" b="1" dirty="0">
                <a:solidFill>
                  <a:schemeClr val="bg1"/>
                </a:solidFill>
              </a:rPr>
              <a:t>Context</a:t>
            </a:r>
            <a:endParaRPr lang="en-US" altLang="fr-FR" sz="750" b="1" dirty="0">
              <a:solidFill>
                <a:schemeClr val="bg1"/>
              </a:solidFill>
            </a:endParaRPr>
          </a:p>
        </p:txBody>
      </p:sp>
      <p:sp>
        <p:nvSpPr>
          <p:cNvPr id="3090" name="Text Box 164">
            <a:extLst>
              <a:ext uri="{FF2B5EF4-FFF2-40B4-BE49-F238E27FC236}">
                <a16:creationId xmlns:a16="http://schemas.microsoft.com/office/drawing/2014/main" id="{6020F73F-8141-2847-A3FF-36DFFD49FE5D}"/>
              </a:ext>
            </a:extLst>
          </p:cNvPr>
          <p:cNvSpPr txBox="1">
            <a:spLocks noChangeArrowheads="1"/>
          </p:cNvSpPr>
          <p:nvPr/>
        </p:nvSpPr>
        <p:spPr bwMode="auto">
          <a:xfrm>
            <a:off x="3648203" y="1238250"/>
            <a:ext cx="3971797" cy="246221"/>
          </a:xfrm>
          <a:prstGeom prst="rect">
            <a:avLst/>
          </a:prstGeom>
          <a:solidFill>
            <a:srgbClr val="385453"/>
          </a:solidFill>
          <a:ln w="9525">
            <a:solidFill>
              <a:schemeClr val="tx1"/>
            </a:solidFill>
            <a:miter lim="800000"/>
            <a:headEnd/>
            <a:tailEnd/>
          </a:ln>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fr-FR" sz="1000" b="1" dirty="0">
                <a:solidFill>
                  <a:schemeClr val="bg1"/>
                </a:solidFill>
              </a:rPr>
              <a:t>Methods</a:t>
            </a:r>
            <a:endParaRPr lang="en-US" altLang="fr-FR" sz="750" b="1" dirty="0">
              <a:solidFill>
                <a:schemeClr val="bg1"/>
              </a:solidFill>
            </a:endParaRPr>
          </a:p>
        </p:txBody>
      </p:sp>
      <p:sp>
        <p:nvSpPr>
          <p:cNvPr id="3091" name="Text Box 165">
            <a:extLst>
              <a:ext uri="{FF2B5EF4-FFF2-40B4-BE49-F238E27FC236}">
                <a16:creationId xmlns:a16="http://schemas.microsoft.com/office/drawing/2014/main" id="{BF8199AE-6A2A-C04D-B134-1B806D088B31}"/>
              </a:ext>
            </a:extLst>
          </p:cNvPr>
          <p:cNvSpPr txBox="1">
            <a:spLocks noChangeArrowheads="1"/>
          </p:cNvSpPr>
          <p:nvPr/>
        </p:nvSpPr>
        <p:spPr bwMode="auto">
          <a:xfrm>
            <a:off x="7889874" y="1238250"/>
            <a:ext cx="4071241" cy="246221"/>
          </a:xfrm>
          <a:prstGeom prst="rect">
            <a:avLst/>
          </a:prstGeom>
          <a:solidFill>
            <a:srgbClr val="385453"/>
          </a:solidFill>
          <a:ln w="9525">
            <a:solidFill>
              <a:schemeClr val="tx1"/>
            </a:solidFill>
            <a:miter lim="800000"/>
            <a:headEnd/>
            <a:tailEnd/>
          </a:ln>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fr-FR" sz="1000" b="1">
                <a:solidFill>
                  <a:schemeClr val="bg1"/>
                </a:solidFill>
              </a:rPr>
              <a:t>Results</a:t>
            </a:r>
            <a:endParaRPr lang="en-US" altLang="fr-FR" sz="750" b="1">
              <a:solidFill>
                <a:schemeClr val="bg1"/>
              </a:solidFill>
            </a:endParaRPr>
          </a:p>
        </p:txBody>
      </p:sp>
      <p:sp>
        <p:nvSpPr>
          <p:cNvPr id="3092" name="Text Box 166">
            <a:extLst>
              <a:ext uri="{FF2B5EF4-FFF2-40B4-BE49-F238E27FC236}">
                <a16:creationId xmlns:a16="http://schemas.microsoft.com/office/drawing/2014/main" id="{4E2D4C9A-BE0C-C349-AB69-A128E299869A}"/>
              </a:ext>
            </a:extLst>
          </p:cNvPr>
          <p:cNvSpPr txBox="1">
            <a:spLocks noChangeArrowheads="1"/>
          </p:cNvSpPr>
          <p:nvPr/>
        </p:nvSpPr>
        <p:spPr bwMode="auto">
          <a:xfrm>
            <a:off x="7878447" y="3865329"/>
            <a:ext cx="4082669" cy="255384"/>
          </a:xfrm>
          <a:prstGeom prst="rect">
            <a:avLst/>
          </a:prstGeom>
          <a:solidFill>
            <a:srgbClr val="385453"/>
          </a:solidFill>
          <a:ln w="9525">
            <a:solidFill>
              <a:schemeClr val="tx1"/>
            </a:solidFill>
            <a:miter lim="800000"/>
            <a:headEnd/>
            <a:tailEnd/>
          </a:ln>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fr-FR" sz="1000" b="1">
                <a:solidFill>
                  <a:schemeClr val="bg1"/>
                </a:solidFill>
              </a:rPr>
              <a:t>Conclusions</a:t>
            </a:r>
            <a:endParaRPr lang="en-US" altLang="fr-FR" sz="750" b="1">
              <a:solidFill>
                <a:schemeClr val="bg1"/>
              </a:solidFill>
            </a:endParaRPr>
          </a:p>
        </p:txBody>
      </p:sp>
      <p:sp>
        <p:nvSpPr>
          <p:cNvPr id="3093" name="Text Box 167">
            <a:extLst>
              <a:ext uri="{FF2B5EF4-FFF2-40B4-BE49-F238E27FC236}">
                <a16:creationId xmlns:a16="http://schemas.microsoft.com/office/drawing/2014/main" id="{BF01F7DB-989C-DC48-8781-CCE4BA3B306D}"/>
              </a:ext>
            </a:extLst>
          </p:cNvPr>
          <p:cNvSpPr txBox="1">
            <a:spLocks noChangeArrowheads="1"/>
          </p:cNvSpPr>
          <p:nvPr/>
        </p:nvSpPr>
        <p:spPr bwMode="auto">
          <a:xfrm>
            <a:off x="7889875" y="5547360"/>
            <a:ext cx="4082668" cy="246221"/>
          </a:xfrm>
          <a:prstGeom prst="rect">
            <a:avLst/>
          </a:prstGeom>
          <a:solidFill>
            <a:srgbClr val="385453"/>
          </a:solidFill>
          <a:ln w="9525">
            <a:solidFill>
              <a:schemeClr val="tx1"/>
            </a:solidFill>
            <a:miter lim="800000"/>
            <a:headEnd/>
            <a:tailEnd/>
          </a:ln>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fr-FR" sz="1000" b="1">
                <a:solidFill>
                  <a:schemeClr val="bg1"/>
                </a:solidFill>
              </a:rPr>
              <a:t>References</a:t>
            </a:r>
            <a:endParaRPr lang="en-US" altLang="fr-FR" sz="750" b="1">
              <a:solidFill>
                <a:schemeClr val="bg1"/>
              </a:solidFill>
            </a:endParaRPr>
          </a:p>
        </p:txBody>
      </p:sp>
      <p:sp>
        <p:nvSpPr>
          <p:cNvPr id="3094" name="Rectangle 168">
            <a:extLst>
              <a:ext uri="{FF2B5EF4-FFF2-40B4-BE49-F238E27FC236}">
                <a16:creationId xmlns:a16="http://schemas.microsoft.com/office/drawing/2014/main" id="{6E30953C-F086-754B-8A9C-3DCDE929ED73}"/>
              </a:ext>
            </a:extLst>
          </p:cNvPr>
          <p:cNvSpPr>
            <a:spLocks noChangeArrowheads="1"/>
          </p:cNvSpPr>
          <p:nvPr/>
        </p:nvSpPr>
        <p:spPr bwMode="auto">
          <a:xfrm>
            <a:off x="1619250" y="158750"/>
            <a:ext cx="587375" cy="8572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fr-FR" sz="750" b="1">
                <a:solidFill>
                  <a:srgbClr val="FF0000"/>
                </a:solidFill>
              </a:rPr>
              <a:t>LOGO</a:t>
            </a:r>
            <a:endParaRPr lang="en-US" altLang="fr-FR" sz="500">
              <a:solidFill>
                <a:srgbClr val="FF0000"/>
              </a:solidFill>
            </a:endParaRPr>
          </a:p>
        </p:txBody>
      </p:sp>
      <p:sp>
        <p:nvSpPr>
          <p:cNvPr id="3095" name="Rectangle 169">
            <a:extLst>
              <a:ext uri="{FF2B5EF4-FFF2-40B4-BE49-F238E27FC236}">
                <a16:creationId xmlns:a16="http://schemas.microsoft.com/office/drawing/2014/main" id="{24230E67-4612-9D4D-A085-AE779F1DEE35}"/>
              </a:ext>
            </a:extLst>
          </p:cNvPr>
          <p:cNvSpPr>
            <a:spLocks noChangeArrowheads="1"/>
          </p:cNvSpPr>
          <p:nvPr/>
        </p:nvSpPr>
        <p:spPr bwMode="auto">
          <a:xfrm>
            <a:off x="9917748" y="2749747"/>
            <a:ext cx="2043367" cy="909002"/>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a:r>
              <a:rPr lang="en-US" altLang="fr-FR" sz="917">
                <a:solidFill>
                  <a:srgbClr val="FF0000"/>
                </a:solidFill>
              </a:rPr>
              <a:t>CHART or </a:t>
            </a:r>
          </a:p>
          <a:p>
            <a:pPr algn="ctr"/>
            <a:r>
              <a:rPr lang="en-US" altLang="fr-FR" sz="917">
                <a:solidFill>
                  <a:srgbClr val="FF0000"/>
                </a:solidFill>
              </a:rPr>
              <a:t>PICTURE</a:t>
            </a:r>
          </a:p>
        </p:txBody>
      </p:sp>
      <p:sp>
        <p:nvSpPr>
          <p:cNvPr id="24" name="Text Box 161">
            <a:extLst>
              <a:ext uri="{FF2B5EF4-FFF2-40B4-BE49-F238E27FC236}">
                <a16:creationId xmlns:a16="http://schemas.microsoft.com/office/drawing/2014/main" id="{3A6E3DBF-D25D-294D-97D1-E3BDFD5247A0}"/>
              </a:ext>
            </a:extLst>
          </p:cNvPr>
          <p:cNvSpPr txBox="1">
            <a:spLocks noChangeArrowheads="1"/>
          </p:cNvSpPr>
          <p:nvPr/>
        </p:nvSpPr>
        <p:spPr bwMode="auto">
          <a:xfrm>
            <a:off x="121920" y="5629872"/>
            <a:ext cx="3304032" cy="1038277"/>
          </a:xfrm>
          <a:prstGeom prst="rect">
            <a:avLst/>
          </a:prstGeom>
          <a:solidFill>
            <a:schemeClr val="bg1"/>
          </a:solidFill>
          <a:ln w="57150" cmpd="thinThick">
            <a:solidFill>
              <a:schemeClr val="accent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2744" tIns="6372" rIns="12744" bIns="6372">
            <a:spAutoFit/>
          </a:bodyPr>
          <a:lstStyle>
            <a:lvl1pPr defTabSz="612775">
              <a:defRPr sz="2400">
                <a:solidFill>
                  <a:schemeClr val="tx1"/>
                </a:solidFill>
                <a:latin typeface="Times New Roman" panose="02020603050405020304" pitchFamily="18" charset="0"/>
              </a:defRPr>
            </a:lvl1pPr>
            <a:lvl2pPr marL="306388" defTabSz="612775">
              <a:defRPr sz="2400">
                <a:solidFill>
                  <a:schemeClr val="tx1"/>
                </a:solidFill>
                <a:latin typeface="Times New Roman" panose="02020603050405020304" pitchFamily="18" charset="0"/>
              </a:defRPr>
            </a:lvl2pPr>
            <a:lvl3pPr marL="612775" defTabSz="612775">
              <a:defRPr sz="2400">
                <a:solidFill>
                  <a:schemeClr val="tx1"/>
                </a:solidFill>
                <a:latin typeface="Times New Roman" panose="02020603050405020304" pitchFamily="18" charset="0"/>
              </a:defRPr>
            </a:lvl3pPr>
            <a:lvl4pPr marL="915988" defTabSz="612775">
              <a:defRPr sz="2400">
                <a:solidFill>
                  <a:schemeClr val="tx1"/>
                </a:solidFill>
                <a:latin typeface="Times New Roman" panose="02020603050405020304" pitchFamily="18" charset="0"/>
              </a:defRPr>
            </a:lvl4pPr>
            <a:lvl5pPr marL="1222375" defTabSz="612775">
              <a:defRPr sz="2400">
                <a:solidFill>
                  <a:schemeClr val="tx1"/>
                </a:solidFill>
                <a:latin typeface="Times New Roman" panose="02020603050405020304" pitchFamily="18" charset="0"/>
              </a:defRPr>
            </a:lvl5pPr>
            <a:lvl6pPr marL="1679575" defTabSz="612775" eaLnBrk="0" fontAlgn="base" hangingPunct="0">
              <a:spcBef>
                <a:spcPct val="0"/>
              </a:spcBef>
              <a:spcAft>
                <a:spcPct val="0"/>
              </a:spcAft>
              <a:defRPr sz="2400">
                <a:solidFill>
                  <a:schemeClr val="tx1"/>
                </a:solidFill>
                <a:latin typeface="Times New Roman" panose="02020603050405020304" pitchFamily="18" charset="0"/>
              </a:defRPr>
            </a:lvl6pPr>
            <a:lvl7pPr marL="2136775" defTabSz="612775" eaLnBrk="0" fontAlgn="base" hangingPunct="0">
              <a:spcBef>
                <a:spcPct val="0"/>
              </a:spcBef>
              <a:spcAft>
                <a:spcPct val="0"/>
              </a:spcAft>
              <a:defRPr sz="2400">
                <a:solidFill>
                  <a:schemeClr val="tx1"/>
                </a:solidFill>
                <a:latin typeface="Times New Roman" panose="02020603050405020304" pitchFamily="18" charset="0"/>
              </a:defRPr>
            </a:lvl7pPr>
            <a:lvl8pPr marL="2593975" defTabSz="612775" eaLnBrk="0" fontAlgn="base" hangingPunct="0">
              <a:spcBef>
                <a:spcPct val="0"/>
              </a:spcBef>
              <a:spcAft>
                <a:spcPct val="0"/>
              </a:spcAft>
              <a:defRPr sz="2400">
                <a:solidFill>
                  <a:schemeClr val="tx1"/>
                </a:solidFill>
                <a:latin typeface="Times New Roman" panose="02020603050405020304" pitchFamily="18" charset="0"/>
              </a:defRPr>
            </a:lvl8pPr>
            <a:lvl9pPr marL="3051175" defTabSz="612775" eaLnBrk="0" fontAlgn="base" hangingPunct="0">
              <a:spcBef>
                <a:spcPct val="0"/>
              </a:spcBef>
              <a:spcAft>
                <a:spcPct val="0"/>
              </a:spcAft>
              <a:defRPr sz="2400">
                <a:solidFill>
                  <a:schemeClr val="tx1"/>
                </a:solidFill>
                <a:latin typeface="Times New Roman" panose="02020603050405020304" pitchFamily="18" charset="0"/>
              </a:defRPr>
            </a:lvl9pPr>
          </a:lstStyle>
          <a:p>
            <a:pPr>
              <a:defRPr/>
            </a:pPr>
            <a:r>
              <a:rPr lang="en-US" altLang="fr-FR" sz="583" dirty="0">
                <a:solidFill>
                  <a:schemeClr val="tx2">
                    <a:lumMod val="25000"/>
                  </a:schemeClr>
                </a:solidFill>
              </a:rPr>
              <a:t>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a:t>
            </a:r>
          </a:p>
          <a:p>
            <a:pPr>
              <a:defRPr/>
            </a:pPr>
            <a:endParaRPr lang="en-US" altLang="fr-FR" sz="583" dirty="0">
              <a:solidFill>
                <a:schemeClr val="tx2">
                  <a:lumMod val="25000"/>
                </a:schemeClr>
              </a:solidFill>
            </a:endParaRPr>
          </a:p>
          <a:p>
            <a:pPr>
              <a:defRPr/>
            </a:pPr>
            <a:r>
              <a:rPr lang="en-US" altLang="fr-FR" sz="583" dirty="0">
                <a:solidFill>
                  <a:schemeClr val="tx2">
                    <a:lumMod val="25000"/>
                  </a:schemeClr>
                </a:solidFill>
              </a:rPr>
              <a:t>YyyyyyyyyyyyyyyyyyyyyyyyyyyyyyyyyyyyyyyyyyyyyyyyyyyyyyyyyyyyyyyyyyyyyyyyyyyyyyyyyyyyyyyyyyyyyyyyyyyyyyyyyyyyyyyyyyyyyyyyyyyyyyyyyyyyyyyyyyyyyyyyyyyyyyyyyyyyyyyYyyyyyyyyyyyyyyyyyyyyyyyyyyyyyyyyyyyyyyyyyyyyyyyyyyyyyyyyyyyyyy.</a:t>
            </a:r>
            <a:endParaRPr lang="en-US" altLang="fr-FR" sz="583" b="1" dirty="0">
              <a:solidFill>
                <a:schemeClr val="tx2">
                  <a:lumMod val="25000"/>
                </a:schemeClr>
              </a:solidFill>
            </a:endParaRPr>
          </a:p>
          <a:p>
            <a:pPr algn="ctr">
              <a:defRPr/>
            </a:pPr>
            <a:endParaRPr lang="en-US" altLang="fr-FR" sz="417" b="1" dirty="0">
              <a:solidFill>
                <a:srgbClr val="FF0000"/>
              </a:solidFill>
            </a:endParaRPr>
          </a:p>
          <a:p>
            <a:pPr>
              <a:defRPr/>
            </a:pPr>
            <a:endParaRPr lang="en-US" altLang="fr-FR" sz="417" dirty="0"/>
          </a:p>
        </p:txBody>
      </p:sp>
      <p:sp>
        <p:nvSpPr>
          <p:cNvPr id="25" name="Text Box 167">
            <a:extLst>
              <a:ext uri="{FF2B5EF4-FFF2-40B4-BE49-F238E27FC236}">
                <a16:creationId xmlns:a16="http://schemas.microsoft.com/office/drawing/2014/main" id="{F7A86199-D90C-F441-ADE5-5090A5E69A75}"/>
              </a:ext>
            </a:extLst>
          </p:cNvPr>
          <p:cNvSpPr txBox="1">
            <a:spLocks noChangeArrowheads="1"/>
          </p:cNvSpPr>
          <p:nvPr/>
        </p:nvSpPr>
        <p:spPr bwMode="auto">
          <a:xfrm>
            <a:off x="121920" y="5301138"/>
            <a:ext cx="3304032" cy="246221"/>
          </a:xfrm>
          <a:prstGeom prst="rect">
            <a:avLst/>
          </a:prstGeom>
          <a:solidFill>
            <a:srgbClr val="385453"/>
          </a:solidFill>
          <a:ln w="9525">
            <a:solidFill>
              <a:schemeClr val="tx1"/>
            </a:solidFill>
            <a:miter lim="800000"/>
            <a:headEnd/>
            <a:tailEnd/>
          </a:ln>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fr-FR" sz="1000" b="1" dirty="0">
                <a:solidFill>
                  <a:schemeClr val="bg1"/>
                </a:solidFill>
              </a:rPr>
              <a:t>Objectives</a:t>
            </a:r>
            <a:endParaRPr lang="en-US" altLang="fr-FR" sz="750" b="1" dirty="0">
              <a:solidFill>
                <a:schemeClr val="bg1"/>
              </a:solidFill>
            </a:endParaRPr>
          </a:p>
        </p:txBody>
      </p:sp>
    </p:spTree>
    <p:extLst>
      <p:ext uri="{BB962C8B-B14F-4D97-AF65-F5344CB8AC3E}">
        <p14:creationId xmlns:p14="http://schemas.microsoft.com/office/powerpoint/2010/main" val="405897102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TotalTime>
  <Words>546</Words>
  <Application>Microsoft Macintosh PowerPoint</Application>
  <PresentationFormat>Grand écran</PresentationFormat>
  <Paragraphs>80</Paragraphs>
  <Slides>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vt:i4>
      </vt:variant>
    </vt:vector>
  </HeadingPairs>
  <TitlesOfParts>
    <vt:vector size="7" baseType="lpstr">
      <vt:lpstr>Arial</vt:lpstr>
      <vt:lpstr>Calibri</vt:lpstr>
      <vt:lpstr>Calibri Light</vt:lpstr>
      <vt:lpstr>Symbol</vt:lpstr>
      <vt:lpstr>Times New Roman</vt:lpstr>
      <vt:lpstr>Thème Office</vt:lpstr>
      <vt:lpstr>Présentation PowerPoint</vt:lpstr>
    </vt:vector>
  </TitlesOfParts>
  <Company/>
  <LinksUpToDate>false</LinksUpToDate>
  <SharedDoc>false</SharedDoc>
  <HyperlinksChanged>false</HyperlinksChanged>
  <AppVersion>16.0009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 de Microsoft Office</dc:creator>
  <cp:lastModifiedBy>Utilisateur de Microsoft Office</cp:lastModifiedBy>
  <cp:revision>3</cp:revision>
  <dcterms:created xsi:type="dcterms:W3CDTF">2018-02-16T06:42:00Z</dcterms:created>
  <dcterms:modified xsi:type="dcterms:W3CDTF">2018-02-16T06:51:49Z</dcterms:modified>
</cp:coreProperties>
</file>